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video/unknown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83" r:id="rId2"/>
    <p:sldId id="262" r:id="rId3"/>
    <p:sldId id="266" r:id="rId4"/>
    <p:sldId id="271" r:id="rId5"/>
    <p:sldId id="267" r:id="rId6"/>
    <p:sldId id="297" r:id="rId7"/>
    <p:sldId id="298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EEFA"/>
    <a:srgbClr val="E2F9FE"/>
    <a:srgbClr val="CCECFF"/>
    <a:srgbClr val="1C1C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70" autoAdjust="0"/>
    <p:restoredTop sz="96366" autoAdjust="0"/>
  </p:normalViewPr>
  <p:slideViewPr>
    <p:cSldViewPr>
      <p:cViewPr varScale="1">
        <p:scale>
          <a:sx n="92" d="100"/>
          <a:sy n="92" d="100"/>
        </p:scale>
        <p:origin x="176" y="10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46" d="100"/>
        <a:sy n="4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\\localhost\Users\silberbm\Dropbox\3D%20printing\PrintValveGroup\Ao.Zcompare\DopplerVelocityVsAscZScore.csv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932739929247974"/>
          <c:y val="0.0502224832913462"/>
          <c:w val="0.884905378675492"/>
          <c:h val="0.720912050500329"/>
        </c:manualLayout>
      </c:layout>
      <c:scatterChart>
        <c:scatterStyle val="lineMarker"/>
        <c:varyColors val="0"/>
        <c:ser>
          <c:idx val="0"/>
          <c:order val="0"/>
          <c:tx>
            <c:strRef>
              <c:f>DopplerVelocityVsAscZScore.csv!$B$1</c:f>
              <c:strCache>
                <c:ptCount val="1"/>
                <c:pt idx="0">
                  <c:v>AoRoot Z</c:v>
                </c:pt>
              </c:strCache>
            </c:strRef>
          </c:tx>
          <c:spPr>
            <a:ln w="25400">
              <a:noFill/>
            </a:ln>
            <a:effectLst/>
          </c:spPr>
          <c:marker>
            <c:symbol val="circle"/>
            <c:size val="4"/>
            <c:spPr>
              <a:solidFill>
                <a:schemeClr val="accent1"/>
              </a:solidFill>
              <a:ln w="9525" cap="flat" cmpd="sng" algn="ctr">
                <a:solidFill>
                  <a:schemeClr val="accent1"/>
                </a:solidFill>
                <a:round/>
              </a:ln>
              <a:effectLst/>
            </c:spPr>
          </c:marker>
          <c:trendline>
            <c:spPr>
              <a:ln w="101600" cap="rnd" cmpd="sng" algn="ctr">
                <a:solidFill>
                  <a:schemeClr val="accent1">
                    <a:alpha val="25000"/>
                  </a:schemeClr>
                </a:solidFill>
                <a:round/>
              </a:ln>
              <a:effectLst/>
            </c:spPr>
            <c:trendlineType val="linear"/>
            <c:dispRSqr val="1"/>
            <c:dispEq val="1"/>
            <c:trendlineLbl>
              <c:layout>
                <c:manualLayout>
                  <c:x val="-0.000956800689768852"/>
                  <c:y val="-0.252771446391891"/>
                </c:manualLayout>
              </c:layout>
              <c:numFmt formatCode="General" sourceLinked="0"/>
              <c:spPr>
                <a:solidFill>
                  <a:schemeClr val="bg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2000" b="0" i="0" u="none" strike="noStrike" kern="120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</c:trendlineLbl>
          </c:trendline>
          <c:xVal>
            <c:numRef>
              <c:f>DopplerVelocityVsAscZScore.csv!$A$2:$A$17800</c:f>
              <c:numCache>
                <c:formatCode>General</c:formatCode>
                <c:ptCount val="17799"/>
                <c:pt idx="0">
                  <c:v>7.044259</c:v>
                </c:pt>
                <c:pt idx="1">
                  <c:v>6.259253</c:v>
                </c:pt>
                <c:pt idx="2">
                  <c:v>6.05533</c:v>
                </c:pt>
                <c:pt idx="3">
                  <c:v>6.001172</c:v>
                </c:pt>
                <c:pt idx="4">
                  <c:v>5.954608</c:v>
                </c:pt>
                <c:pt idx="5">
                  <c:v>5.890112999999989</c:v>
                </c:pt>
                <c:pt idx="6">
                  <c:v>5.886402</c:v>
                </c:pt>
                <c:pt idx="7">
                  <c:v>5.834172999999998</c:v>
                </c:pt>
                <c:pt idx="8">
                  <c:v>5.817473999999992</c:v>
                </c:pt>
                <c:pt idx="9">
                  <c:v>5.654564999999985</c:v>
                </c:pt>
                <c:pt idx="10">
                  <c:v>5.651081999999998</c:v>
                </c:pt>
                <c:pt idx="11">
                  <c:v>5.567693</c:v>
                </c:pt>
                <c:pt idx="12">
                  <c:v>5.52645</c:v>
                </c:pt>
                <c:pt idx="13">
                  <c:v>5.434328</c:v>
                </c:pt>
                <c:pt idx="14">
                  <c:v>5.396528</c:v>
                </c:pt>
                <c:pt idx="15">
                  <c:v>5.378810999999998</c:v>
                </c:pt>
                <c:pt idx="16">
                  <c:v>5.340545999999998</c:v>
                </c:pt>
                <c:pt idx="17">
                  <c:v>5.326152999999998</c:v>
                </c:pt>
                <c:pt idx="18">
                  <c:v>5.297799</c:v>
                </c:pt>
                <c:pt idx="19">
                  <c:v>5.294403</c:v>
                </c:pt>
                <c:pt idx="20">
                  <c:v>5.265212</c:v>
                </c:pt>
                <c:pt idx="21">
                  <c:v>5.231999</c:v>
                </c:pt>
                <c:pt idx="22">
                  <c:v>5.194538999999985</c:v>
                </c:pt>
                <c:pt idx="23">
                  <c:v>5.165382999999989</c:v>
                </c:pt>
                <c:pt idx="24">
                  <c:v>5.138231</c:v>
                </c:pt>
                <c:pt idx="25">
                  <c:v>5.115539999999989</c:v>
                </c:pt>
                <c:pt idx="26">
                  <c:v>5.079483</c:v>
                </c:pt>
                <c:pt idx="27">
                  <c:v>5.076989</c:v>
                </c:pt>
                <c:pt idx="28">
                  <c:v>5.072103999999999</c:v>
                </c:pt>
                <c:pt idx="29">
                  <c:v>5.06943</c:v>
                </c:pt>
                <c:pt idx="30">
                  <c:v>5.054358999999998</c:v>
                </c:pt>
                <c:pt idx="31">
                  <c:v>5.049423</c:v>
                </c:pt>
                <c:pt idx="32">
                  <c:v>5.000014999999989</c:v>
                </c:pt>
                <c:pt idx="33">
                  <c:v>4.988182</c:v>
                </c:pt>
                <c:pt idx="34">
                  <c:v>4.953174</c:v>
                </c:pt>
                <c:pt idx="35">
                  <c:v>4.922413999999992</c:v>
                </c:pt>
                <c:pt idx="36">
                  <c:v>4.91306</c:v>
                </c:pt>
                <c:pt idx="37">
                  <c:v>4.892536999999985</c:v>
                </c:pt>
                <c:pt idx="38">
                  <c:v>4.853403999999998</c:v>
                </c:pt>
                <c:pt idx="39">
                  <c:v>4.848603</c:v>
                </c:pt>
                <c:pt idx="40">
                  <c:v>4.837204</c:v>
                </c:pt>
                <c:pt idx="41">
                  <c:v>4.817435999999985</c:v>
                </c:pt>
                <c:pt idx="42">
                  <c:v>4.804225999999998</c:v>
                </c:pt>
                <c:pt idx="43">
                  <c:v>4.791433</c:v>
                </c:pt>
                <c:pt idx="44">
                  <c:v>4.764681999999998</c:v>
                </c:pt>
                <c:pt idx="45">
                  <c:v>4.758157999999998</c:v>
                </c:pt>
                <c:pt idx="46">
                  <c:v>4.7432</c:v>
                </c:pt>
                <c:pt idx="47">
                  <c:v>4.736784</c:v>
                </c:pt>
                <c:pt idx="48">
                  <c:v>4.735583</c:v>
                </c:pt>
                <c:pt idx="49">
                  <c:v>4.728589999999998</c:v>
                </c:pt>
                <c:pt idx="50">
                  <c:v>4.721962</c:v>
                </c:pt>
                <c:pt idx="51">
                  <c:v>4.718671</c:v>
                </c:pt>
                <c:pt idx="52">
                  <c:v>4.705593</c:v>
                </c:pt>
                <c:pt idx="53">
                  <c:v>4.692346999999998</c:v>
                </c:pt>
                <c:pt idx="54">
                  <c:v>4.689055999999998</c:v>
                </c:pt>
                <c:pt idx="55">
                  <c:v>4.682969999999996</c:v>
                </c:pt>
                <c:pt idx="56">
                  <c:v>4.665621999999998</c:v>
                </c:pt>
                <c:pt idx="57">
                  <c:v>4.642029</c:v>
                </c:pt>
                <c:pt idx="58">
                  <c:v>4.631861</c:v>
                </c:pt>
                <c:pt idx="59">
                  <c:v>4.627403999999988</c:v>
                </c:pt>
                <c:pt idx="60">
                  <c:v>4.626947999999998</c:v>
                </c:pt>
                <c:pt idx="61">
                  <c:v>4.619944999999989</c:v>
                </c:pt>
                <c:pt idx="62">
                  <c:v>4.613432999999998</c:v>
                </c:pt>
                <c:pt idx="63">
                  <c:v>4.613373</c:v>
                </c:pt>
                <c:pt idx="64">
                  <c:v>4.596442</c:v>
                </c:pt>
                <c:pt idx="65">
                  <c:v>4.59032</c:v>
                </c:pt>
                <c:pt idx="66">
                  <c:v>4.566693</c:v>
                </c:pt>
                <c:pt idx="67">
                  <c:v>4.56452399999999</c:v>
                </c:pt>
                <c:pt idx="68">
                  <c:v>4.558050999999998</c:v>
                </c:pt>
                <c:pt idx="69">
                  <c:v>4.550787999999998</c:v>
                </c:pt>
                <c:pt idx="70">
                  <c:v>4.538843</c:v>
                </c:pt>
                <c:pt idx="71">
                  <c:v>4.53469</c:v>
                </c:pt>
                <c:pt idx="72">
                  <c:v>4.5344</c:v>
                </c:pt>
                <c:pt idx="73">
                  <c:v>4.534133999999995</c:v>
                </c:pt>
                <c:pt idx="74">
                  <c:v>4.530671</c:v>
                </c:pt>
                <c:pt idx="75">
                  <c:v>4.521098</c:v>
                </c:pt>
                <c:pt idx="76">
                  <c:v>4.479733</c:v>
                </c:pt>
                <c:pt idx="77">
                  <c:v>4.479252</c:v>
                </c:pt>
                <c:pt idx="78">
                  <c:v>4.476828</c:v>
                </c:pt>
                <c:pt idx="79">
                  <c:v>4.469949</c:v>
                </c:pt>
                <c:pt idx="80">
                  <c:v>4.46428</c:v>
                </c:pt>
                <c:pt idx="81">
                  <c:v>4.464199999999998</c:v>
                </c:pt>
                <c:pt idx="82">
                  <c:v>4.455426</c:v>
                </c:pt>
                <c:pt idx="83">
                  <c:v>4.454153999999995</c:v>
                </c:pt>
                <c:pt idx="84">
                  <c:v>4.448339</c:v>
                </c:pt>
                <c:pt idx="85">
                  <c:v>4.445229</c:v>
                </c:pt>
                <c:pt idx="86">
                  <c:v>4.438368</c:v>
                </c:pt>
                <c:pt idx="87">
                  <c:v>4.435752</c:v>
                </c:pt>
                <c:pt idx="88">
                  <c:v>4.427319999999998</c:v>
                </c:pt>
                <c:pt idx="89">
                  <c:v>4.414161</c:v>
                </c:pt>
                <c:pt idx="90">
                  <c:v>4.41238</c:v>
                </c:pt>
                <c:pt idx="91">
                  <c:v>4.394526999999987</c:v>
                </c:pt>
                <c:pt idx="92">
                  <c:v>4.384329999999998</c:v>
                </c:pt>
                <c:pt idx="93">
                  <c:v>4.382662</c:v>
                </c:pt>
                <c:pt idx="94">
                  <c:v>4.371231</c:v>
                </c:pt>
                <c:pt idx="95">
                  <c:v>4.363949999999995</c:v>
                </c:pt>
                <c:pt idx="96">
                  <c:v>4.360403999999995</c:v>
                </c:pt>
                <c:pt idx="97">
                  <c:v>4.356709</c:v>
                </c:pt>
                <c:pt idx="98">
                  <c:v>4.354835999999983</c:v>
                </c:pt>
                <c:pt idx="99">
                  <c:v>4.335645</c:v>
                </c:pt>
                <c:pt idx="100">
                  <c:v>4.335345</c:v>
                </c:pt>
                <c:pt idx="101">
                  <c:v>4.334359</c:v>
                </c:pt>
                <c:pt idx="102">
                  <c:v>4.32977</c:v>
                </c:pt>
                <c:pt idx="103">
                  <c:v>4.328855999999987</c:v>
                </c:pt>
                <c:pt idx="104">
                  <c:v>4.324991999999985</c:v>
                </c:pt>
                <c:pt idx="105">
                  <c:v>4.310641</c:v>
                </c:pt>
                <c:pt idx="106">
                  <c:v>4.294230999999998</c:v>
                </c:pt>
                <c:pt idx="107">
                  <c:v>4.291734</c:v>
                </c:pt>
                <c:pt idx="108">
                  <c:v>4.284316999999998</c:v>
                </c:pt>
                <c:pt idx="109">
                  <c:v>4.276872</c:v>
                </c:pt>
                <c:pt idx="110">
                  <c:v>4.274198</c:v>
                </c:pt>
                <c:pt idx="111">
                  <c:v>4.272635</c:v>
                </c:pt>
                <c:pt idx="112">
                  <c:v>4.270457</c:v>
                </c:pt>
                <c:pt idx="113">
                  <c:v>4.267575999999987</c:v>
                </c:pt>
                <c:pt idx="114">
                  <c:v>4.260164999999998</c:v>
                </c:pt>
                <c:pt idx="115">
                  <c:v>4.255729</c:v>
                </c:pt>
                <c:pt idx="116">
                  <c:v>4.251082</c:v>
                </c:pt>
                <c:pt idx="117">
                  <c:v>4.244872</c:v>
                </c:pt>
                <c:pt idx="118">
                  <c:v>4.225085999999987</c:v>
                </c:pt>
                <c:pt idx="119">
                  <c:v>4.217842</c:v>
                </c:pt>
                <c:pt idx="120">
                  <c:v>4.215228</c:v>
                </c:pt>
                <c:pt idx="121">
                  <c:v>4.208876</c:v>
                </c:pt>
                <c:pt idx="122">
                  <c:v>4.205323</c:v>
                </c:pt>
                <c:pt idx="123">
                  <c:v>4.201683</c:v>
                </c:pt>
                <c:pt idx="124">
                  <c:v>4.200345</c:v>
                </c:pt>
                <c:pt idx="125">
                  <c:v>4.194278999999998</c:v>
                </c:pt>
                <c:pt idx="126">
                  <c:v>4.193538999999989</c:v>
                </c:pt>
                <c:pt idx="127">
                  <c:v>4.190576999999989</c:v>
                </c:pt>
                <c:pt idx="128">
                  <c:v>4.186657</c:v>
                </c:pt>
                <c:pt idx="129">
                  <c:v>4.185774999999998</c:v>
                </c:pt>
                <c:pt idx="130">
                  <c:v>4.161843999999999</c:v>
                </c:pt>
                <c:pt idx="131">
                  <c:v>4.160961999999998</c:v>
                </c:pt>
                <c:pt idx="132">
                  <c:v>4.159925999999998</c:v>
                </c:pt>
                <c:pt idx="133">
                  <c:v>4.154900999999984</c:v>
                </c:pt>
                <c:pt idx="134">
                  <c:v>4.154050999999985</c:v>
                </c:pt>
                <c:pt idx="135">
                  <c:v>4.150163999999998</c:v>
                </c:pt>
                <c:pt idx="136">
                  <c:v>4.147965999999989</c:v>
                </c:pt>
                <c:pt idx="137">
                  <c:v>4.139521</c:v>
                </c:pt>
                <c:pt idx="138">
                  <c:v>4.131124</c:v>
                </c:pt>
                <c:pt idx="139">
                  <c:v>4.126369</c:v>
                </c:pt>
                <c:pt idx="140">
                  <c:v>4.119774999999998</c:v>
                </c:pt>
                <c:pt idx="141">
                  <c:v>4.111603</c:v>
                </c:pt>
                <c:pt idx="142">
                  <c:v>4.110993999999992</c:v>
                </c:pt>
                <c:pt idx="143">
                  <c:v>4.110929999999994</c:v>
                </c:pt>
                <c:pt idx="144">
                  <c:v>4.110206999999998</c:v>
                </c:pt>
                <c:pt idx="145">
                  <c:v>4.109134999999989</c:v>
                </c:pt>
                <c:pt idx="146">
                  <c:v>4.103581999999989</c:v>
                </c:pt>
                <c:pt idx="147">
                  <c:v>4.090872</c:v>
                </c:pt>
                <c:pt idx="148">
                  <c:v>4.084923999999996</c:v>
                </c:pt>
                <c:pt idx="149">
                  <c:v>4.081962</c:v>
                </c:pt>
                <c:pt idx="150">
                  <c:v>4.080301</c:v>
                </c:pt>
                <c:pt idx="151">
                  <c:v>4.07952</c:v>
                </c:pt>
                <c:pt idx="152">
                  <c:v>4.075077</c:v>
                </c:pt>
                <c:pt idx="153">
                  <c:v>4.068376999999998</c:v>
                </c:pt>
                <c:pt idx="154">
                  <c:v>4.066193</c:v>
                </c:pt>
                <c:pt idx="155">
                  <c:v>4.061256</c:v>
                </c:pt>
                <c:pt idx="156">
                  <c:v>4.048549</c:v>
                </c:pt>
                <c:pt idx="157">
                  <c:v>4.044967999999998</c:v>
                </c:pt>
                <c:pt idx="158">
                  <c:v>4.041628</c:v>
                </c:pt>
                <c:pt idx="159">
                  <c:v>4.035264</c:v>
                </c:pt>
                <c:pt idx="160">
                  <c:v>4.033926</c:v>
                </c:pt>
                <c:pt idx="161">
                  <c:v>4.032629</c:v>
                </c:pt>
                <c:pt idx="162">
                  <c:v>4.026869</c:v>
                </c:pt>
                <c:pt idx="163">
                  <c:v>4.026274</c:v>
                </c:pt>
                <c:pt idx="164">
                  <c:v>4.022755999999989</c:v>
                </c:pt>
                <c:pt idx="165">
                  <c:v>4.02177</c:v>
                </c:pt>
                <c:pt idx="166">
                  <c:v>4.012135999999985</c:v>
                </c:pt>
                <c:pt idx="167">
                  <c:v>4.007403999999998</c:v>
                </c:pt>
                <c:pt idx="168">
                  <c:v>4.006263</c:v>
                </c:pt>
                <c:pt idx="169">
                  <c:v>3.996737</c:v>
                </c:pt>
                <c:pt idx="170">
                  <c:v>3.98327</c:v>
                </c:pt>
                <c:pt idx="171">
                  <c:v>3.974385</c:v>
                </c:pt>
                <c:pt idx="172">
                  <c:v>3.974263</c:v>
                </c:pt>
                <c:pt idx="173">
                  <c:v>3.963526</c:v>
                </c:pt>
                <c:pt idx="174">
                  <c:v>3.962132</c:v>
                </c:pt>
                <c:pt idx="175">
                  <c:v>3.961993</c:v>
                </c:pt>
                <c:pt idx="176">
                  <c:v>3.959447999999996</c:v>
                </c:pt>
                <c:pt idx="177">
                  <c:v>3.956519</c:v>
                </c:pt>
                <c:pt idx="178">
                  <c:v>3.95526</c:v>
                </c:pt>
                <c:pt idx="179">
                  <c:v>3.954628</c:v>
                </c:pt>
                <c:pt idx="180">
                  <c:v>3.95</c:v>
                </c:pt>
                <c:pt idx="181">
                  <c:v>3.94831</c:v>
                </c:pt>
                <c:pt idx="182">
                  <c:v>3.942740999999998</c:v>
                </c:pt>
                <c:pt idx="183">
                  <c:v>3.93640899999999</c:v>
                </c:pt>
                <c:pt idx="184">
                  <c:v>3.934283999999999</c:v>
                </c:pt>
                <c:pt idx="185">
                  <c:v>3.93209</c:v>
                </c:pt>
                <c:pt idx="186">
                  <c:v>3.927744</c:v>
                </c:pt>
                <c:pt idx="187">
                  <c:v>3.909103</c:v>
                </c:pt>
                <c:pt idx="188">
                  <c:v>3.905837</c:v>
                </c:pt>
                <c:pt idx="189">
                  <c:v>3.9038</c:v>
                </c:pt>
                <c:pt idx="190">
                  <c:v>3.899312999999998</c:v>
                </c:pt>
                <c:pt idx="191">
                  <c:v>3.897441</c:v>
                </c:pt>
                <c:pt idx="192">
                  <c:v>3.860943999999999</c:v>
                </c:pt>
                <c:pt idx="193">
                  <c:v>3.859214</c:v>
                </c:pt>
                <c:pt idx="194">
                  <c:v>3.856684999999997</c:v>
                </c:pt>
                <c:pt idx="195">
                  <c:v>3.848298999999999</c:v>
                </c:pt>
                <c:pt idx="196">
                  <c:v>3.84667899999999</c:v>
                </c:pt>
                <c:pt idx="197">
                  <c:v>3.835861999999997</c:v>
                </c:pt>
                <c:pt idx="198">
                  <c:v>3.835677</c:v>
                </c:pt>
                <c:pt idx="199">
                  <c:v>3.835192999999998</c:v>
                </c:pt>
                <c:pt idx="200">
                  <c:v>3.833057999999998</c:v>
                </c:pt>
                <c:pt idx="201">
                  <c:v>3.832777</c:v>
                </c:pt>
                <c:pt idx="202">
                  <c:v>3.827996</c:v>
                </c:pt>
                <c:pt idx="203">
                  <c:v>3.827789</c:v>
                </c:pt>
                <c:pt idx="204">
                  <c:v>3.826076</c:v>
                </c:pt>
                <c:pt idx="205">
                  <c:v>3.825807999999998</c:v>
                </c:pt>
                <c:pt idx="206">
                  <c:v>3.817723</c:v>
                </c:pt>
                <c:pt idx="207">
                  <c:v>3.817629999999998</c:v>
                </c:pt>
                <c:pt idx="208">
                  <c:v>3.815119</c:v>
                </c:pt>
                <c:pt idx="209">
                  <c:v>3.812981</c:v>
                </c:pt>
                <c:pt idx="210">
                  <c:v>3.810512999999998</c:v>
                </c:pt>
                <c:pt idx="211">
                  <c:v>3.801775999999998</c:v>
                </c:pt>
                <c:pt idx="212">
                  <c:v>3.800641</c:v>
                </c:pt>
                <c:pt idx="213">
                  <c:v>3.800603</c:v>
                </c:pt>
                <c:pt idx="214">
                  <c:v>3.798052</c:v>
                </c:pt>
                <c:pt idx="215">
                  <c:v>3.797313</c:v>
                </c:pt>
                <c:pt idx="216">
                  <c:v>3.790769</c:v>
                </c:pt>
                <c:pt idx="217">
                  <c:v>3.777263</c:v>
                </c:pt>
                <c:pt idx="218">
                  <c:v>3.775675999999998</c:v>
                </c:pt>
                <c:pt idx="219">
                  <c:v>3.770988</c:v>
                </c:pt>
                <c:pt idx="220">
                  <c:v>3.765802</c:v>
                </c:pt>
                <c:pt idx="221">
                  <c:v>3.764699</c:v>
                </c:pt>
                <c:pt idx="222">
                  <c:v>3.759919</c:v>
                </c:pt>
                <c:pt idx="223">
                  <c:v>3.757193</c:v>
                </c:pt>
                <c:pt idx="224">
                  <c:v>3.755691</c:v>
                </c:pt>
                <c:pt idx="225">
                  <c:v>3.751282</c:v>
                </c:pt>
                <c:pt idx="226">
                  <c:v>3.751237</c:v>
                </c:pt>
                <c:pt idx="227">
                  <c:v>3.750869999999999</c:v>
                </c:pt>
                <c:pt idx="228">
                  <c:v>3.744286</c:v>
                </c:pt>
                <c:pt idx="229">
                  <c:v>3.740343</c:v>
                </c:pt>
                <c:pt idx="230">
                  <c:v>3.738325</c:v>
                </c:pt>
                <c:pt idx="231">
                  <c:v>3.735650999999998</c:v>
                </c:pt>
                <c:pt idx="232">
                  <c:v>3.728918</c:v>
                </c:pt>
                <c:pt idx="233">
                  <c:v>3.725556</c:v>
                </c:pt>
                <c:pt idx="234">
                  <c:v>3.725006</c:v>
                </c:pt>
                <c:pt idx="235">
                  <c:v>3.724324</c:v>
                </c:pt>
                <c:pt idx="236">
                  <c:v>3.723723</c:v>
                </c:pt>
                <c:pt idx="237">
                  <c:v>3.721292</c:v>
                </c:pt>
                <c:pt idx="238">
                  <c:v>3.719193</c:v>
                </c:pt>
                <c:pt idx="239">
                  <c:v>3.713769</c:v>
                </c:pt>
                <c:pt idx="240">
                  <c:v>3.70027</c:v>
                </c:pt>
                <c:pt idx="241">
                  <c:v>3.696950999999998</c:v>
                </c:pt>
                <c:pt idx="242">
                  <c:v>3.69</c:v>
                </c:pt>
                <c:pt idx="243">
                  <c:v>3.689982</c:v>
                </c:pt>
                <c:pt idx="244">
                  <c:v>3.689129</c:v>
                </c:pt>
                <c:pt idx="245">
                  <c:v>3.682352</c:v>
                </c:pt>
                <c:pt idx="246">
                  <c:v>3.67944299999999</c:v>
                </c:pt>
                <c:pt idx="247">
                  <c:v>3.674987</c:v>
                </c:pt>
                <c:pt idx="248">
                  <c:v>3.674955999999998</c:v>
                </c:pt>
                <c:pt idx="249">
                  <c:v>3.672473999999998</c:v>
                </c:pt>
                <c:pt idx="250">
                  <c:v>3.672473999999998</c:v>
                </c:pt>
                <c:pt idx="251">
                  <c:v>3.671214</c:v>
                </c:pt>
                <c:pt idx="252">
                  <c:v>3.667372</c:v>
                </c:pt>
                <c:pt idx="253">
                  <c:v>3.664689</c:v>
                </c:pt>
                <c:pt idx="254">
                  <c:v>3.663856</c:v>
                </c:pt>
                <c:pt idx="255">
                  <c:v>3.662436</c:v>
                </c:pt>
                <c:pt idx="256">
                  <c:v>3.661849999999998</c:v>
                </c:pt>
                <c:pt idx="257">
                  <c:v>3.6575</c:v>
                </c:pt>
                <c:pt idx="258">
                  <c:v>3.6575</c:v>
                </c:pt>
                <c:pt idx="259">
                  <c:v>3.65284599999999</c:v>
                </c:pt>
                <c:pt idx="260">
                  <c:v>3.647629</c:v>
                </c:pt>
                <c:pt idx="261">
                  <c:v>3.644823</c:v>
                </c:pt>
                <c:pt idx="262">
                  <c:v>3.643752</c:v>
                </c:pt>
                <c:pt idx="263">
                  <c:v>3.641303</c:v>
                </c:pt>
                <c:pt idx="264">
                  <c:v>3.639401999999999</c:v>
                </c:pt>
                <c:pt idx="265">
                  <c:v>3.634572</c:v>
                </c:pt>
                <c:pt idx="266">
                  <c:v>3.632820999999998</c:v>
                </c:pt>
                <c:pt idx="267">
                  <c:v>3.630085</c:v>
                </c:pt>
                <c:pt idx="268">
                  <c:v>3.627213</c:v>
                </c:pt>
                <c:pt idx="269">
                  <c:v>3.620481</c:v>
                </c:pt>
                <c:pt idx="270">
                  <c:v>3.616226</c:v>
                </c:pt>
                <c:pt idx="271">
                  <c:v>3.615422999999998</c:v>
                </c:pt>
                <c:pt idx="272">
                  <c:v>3.614659</c:v>
                </c:pt>
                <c:pt idx="273">
                  <c:v>3.613077</c:v>
                </c:pt>
                <c:pt idx="274">
                  <c:v>3.609632</c:v>
                </c:pt>
                <c:pt idx="275">
                  <c:v>3.603205</c:v>
                </c:pt>
                <c:pt idx="276">
                  <c:v>3.603169</c:v>
                </c:pt>
                <c:pt idx="277">
                  <c:v>3.600448</c:v>
                </c:pt>
                <c:pt idx="278">
                  <c:v>3.6</c:v>
                </c:pt>
                <c:pt idx="279">
                  <c:v>3.599047999999998</c:v>
                </c:pt>
                <c:pt idx="280">
                  <c:v>3.598269999999998</c:v>
                </c:pt>
                <c:pt idx="281">
                  <c:v>3.590968</c:v>
                </c:pt>
                <c:pt idx="282">
                  <c:v>3.590196</c:v>
                </c:pt>
                <c:pt idx="283">
                  <c:v>3.587904</c:v>
                </c:pt>
                <c:pt idx="284">
                  <c:v>3.587488</c:v>
                </c:pt>
                <c:pt idx="285">
                  <c:v>3.576617999999999</c:v>
                </c:pt>
                <c:pt idx="286">
                  <c:v>3.576239</c:v>
                </c:pt>
                <c:pt idx="287">
                  <c:v>3.57321</c:v>
                </c:pt>
                <c:pt idx="288">
                  <c:v>3.569887</c:v>
                </c:pt>
                <c:pt idx="289">
                  <c:v>3.567265</c:v>
                </c:pt>
                <c:pt idx="290">
                  <c:v>3.567173</c:v>
                </c:pt>
                <c:pt idx="291">
                  <c:v>3.561708</c:v>
                </c:pt>
                <c:pt idx="292">
                  <c:v>3.559476</c:v>
                </c:pt>
                <c:pt idx="293">
                  <c:v>3.553804</c:v>
                </c:pt>
                <c:pt idx="294">
                  <c:v>3.54483</c:v>
                </c:pt>
                <c:pt idx="295">
                  <c:v>3.538222</c:v>
                </c:pt>
                <c:pt idx="296">
                  <c:v>3.536254</c:v>
                </c:pt>
                <c:pt idx="297">
                  <c:v>3.530246</c:v>
                </c:pt>
                <c:pt idx="298">
                  <c:v>3.530154</c:v>
                </c:pt>
                <c:pt idx="299">
                  <c:v>3.524642</c:v>
                </c:pt>
                <c:pt idx="300">
                  <c:v>3.51914</c:v>
                </c:pt>
                <c:pt idx="301">
                  <c:v>3.51731</c:v>
                </c:pt>
                <c:pt idx="302">
                  <c:v>3.517065999999998</c:v>
                </c:pt>
                <c:pt idx="303">
                  <c:v>3.500235</c:v>
                </c:pt>
                <c:pt idx="304">
                  <c:v>3.5</c:v>
                </c:pt>
                <c:pt idx="305">
                  <c:v>3.499957999999999</c:v>
                </c:pt>
                <c:pt idx="306">
                  <c:v>3.499552</c:v>
                </c:pt>
                <c:pt idx="307">
                  <c:v>3.499029999999998</c:v>
                </c:pt>
                <c:pt idx="308">
                  <c:v>3.497675</c:v>
                </c:pt>
                <c:pt idx="309">
                  <c:v>3.497494</c:v>
                </c:pt>
                <c:pt idx="310">
                  <c:v>3.493508</c:v>
                </c:pt>
                <c:pt idx="311">
                  <c:v>3.488445</c:v>
                </c:pt>
                <c:pt idx="312">
                  <c:v>3.488445</c:v>
                </c:pt>
                <c:pt idx="313">
                  <c:v>3.480729</c:v>
                </c:pt>
                <c:pt idx="314">
                  <c:v>3.479766</c:v>
                </c:pt>
                <c:pt idx="315">
                  <c:v>3.478921</c:v>
                </c:pt>
                <c:pt idx="316">
                  <c:v>3.477586</c:v>
                </c:pt>
                <c:pt idx="317">
                  <c:v>3.477324</c:v>
                </c:pt>
                <c:pt idx="318">
                  <c:v>3.476722</c:v>
                </c:pt>
                <c:pt idx="319">
                  <c:v>3.474556999999999</c:v>
                </c:pt>
                <c:pt idx="320">
                  <c:v>3.468702</c:v>
                </c:pt>
                <c:pt idx="321">
                  <c:v>3.466974</c:v>
                </c:pt>
                <c:pt idx="322">
                  <c:v>3.462343999999998</c:v>
                </c:pt>
                <c:pt idx="323">
                  <c:v>3.458251999999999</c:v>
                </c:pt>
                <c:pt idx="324">
                  <c:v>3.453478</c:v>
                </c:pt>
                <c:pt idx="325">
                  <c:v>3.452557999999998</c:v>
                </c:pt>
                <c:pt idx="326">
                  <c:v>3.447114</c:v>
                </c:pt>
                <c:pt idx="327">
                  <c:v>3.446113</c:v>
                </c:pt>
                <c:pt idx="328">
                  <c:v>3.44373</c:v>
                </c:pt>
                <c:pt idx="329">
                  <c:v>3.442295</c:v>
                </c:pt>
                <c:pt idx="330">
                  <c:v>3.438674999999999</c:v>
                </c:pt>
                <c:pt idx="331">
                  <c:v>3.434149999999998</c:v>
                </c:pt>
                <c:pt idx="332">
                  <c:v>3.413173</c:v>
                </c:pt>
                <c:pt idx="333">
                  <c:v>3.411693</c:v>
                </c:pt>
                <c:pt idx="334">
                  <c:v>3.408132</c:v>
                </c:pt>
                <c:pt idx="335">
                  <c:v>3.405729</c:v>
                </c:pt>
                <c:pt idx="336">
                  <c:v>3.4</c:v>
                </c:pt>
                <c:pt idx="337">
                  <c:v>3.39664499999999</c:v>
                </c:pt>
                <c:pt idx="338">
                  <c:v>3.392730999999999</c:v>
                </c:pt>
                <c:pt idx="339">
                  <c:v>3.391621999999999</c:v>
                </c:pt>
                <c:pt idx="340">
                  <c:v>3.389904</c:v>
                </c:pt>
                <c:pt idx="341">
                  <c:v>3.388905</c:v>
                </c:pt>
                <c:pt idx="342">
                  <c:v>3.384725</c:v>
                </c:pt>
                <c:pt idx="343">
                  <c:v>3.38146</c:v>
                </c:pt>
                <c:pt idx="344">
                  <c:v>3.373686</c:v>
                </c:pt>
                <c:pt idx="345">
                  <c:v>3.372204999999997</c:v>
                </c:pt>
                <c:pt idx="346">
                  <c:v>3.369901</c:v>
                </c:pt>
                <c:pt idx="347">
                  <c:v>3.368122</c:v>
                </c:pt>
                <c:pt idx="348">
                  <c:v>3.364122</c:v>
                </c:pt>
                <c:pt idx="349">
                  <c:v>3.352964</c:v>
                </c:pt>
                <c:pt idx="350">
                  <c:v>3.352707999999998</c:v>
                </c:pt>
                <c:pt idx="351">
                  <c:v>3.348209999999999</c:v>
                </c:pt>
                <c:pt idx="352">
                  <c:v>3.344564</c:v>
                </c:pt>
                <c:pt idx="353">
                  <c:v>3.341781</c:v>
                </c:pt>
                <c:pt idx="354">
                  <c:v>3.339160999999998</c:v>
                </c:pt>
                <c:pt idx="355">
                  <c:v>3.33725</c:v>
                </c:pt>
                <c:pt idx="356">
                  <c:v>3.330344999999999</c:v>
                </c:pt>
                <c:pt idx="357">
                  <c:v>3.330084999999999</c:v>
                </c:pt>
                <c:pt idx="358">
                  <c:v>3.327334</c:v>
                </c:pt>
                <c:pt idx="359">
                  <c:v>3.325587</c:v>
                </c:pt>
                <c:pt idx="360">
                  <c:v>3.324018999999998</c:v>
                </c:pt>
                <c:pt idx="361">
                  <c:v>3.314617</c:v>
                </c:pt>
                <c:pt idx="362">
                  <c:v>3.31149899999999</c:v>
                </c:pt>
                <c:pt idx="363">
                  <c:v>3.308792</c:v>
                </c:pt>
                <c:pt idx="364">
                  <c:v>3.306817999999998</c:v>
                </c:pt>
                <c:pt idx="365">
                  <c:v>3.304444</c:v>
                </c:pt>
                <c:pt idx="366">
                  <c:v>3.304021</c:v>
                </c:pt>
                <c:pt idx="367">
                  <c:v>3.298201</c:v>
                </c:pt>
                <c:pt idx="368">
                  <c:v>3.293855999999999</c:v>
                </c:pt>
                <c:pt idx="369">
                  <c:v>3.293551</c:v>
                </c:pt>
                <c:pt idx="370">
                  <c:v>3.292908999999998</c:v>
                </c:pt>
                <c:pt idx="371">
                  <c:v>3.287882</c:v>
                </c:pt>
                <c:pt idx="372">
                  <c:v>3.286185</c:v>
                </c:pt>
                <c:pt idx="373">
                  <c:v>3.282855</c:v>
                </c:pt>
                <c:pt idx="374">
                  <c:v>3.28179</c:v>
                </c:pt>
                <c:pt idx="375">
                  <c:v>3.281385</c:v>
                </c:pt>
                <c:pt idx="376">
                  <c:v>3.279409999999999</c:v>
                </c:pt>
                <c:pt idx="377">
                  <c:v>3.271498</c:v>
                </c:pt>
                <c:pt idx="378">
                  <c:v>3.271265999999998</c:v>
                </c:pt>
                <c:pt idx="379">
                  <c:v>3.271265999999998</c:v>
                </c:pt>
                <c:pt idx="380">
                  <c:v>3.268798</c:v>
                </c:pt>
                <c:pt idx="381">
                  <c:v>3.266518</c:v>
                </c:pt>
                <c:pt idx="382">
                  <c:v>3.257658999999999</c:v>
                </c:pt>
                <c:pt idx="383">
                  <c:v>3.25</c:v>
                </c:pt>
                <c:pt idx="384">
                  <c:v>3.249404</c:v>
                </c:pt>
                <c:pt idx="385">
                  <c:v>3.248679</c:v>
                </c:pt>
                <c:pt idx="386">
                  <c:v>3.24513</c:v>
                </c:pt>
                <c:pt idx="387">
                  <c:v>3.242636</c:v>
                </c:pt>
                <c:pt idx="388">
                  <c:v>3.237331</c:v>
                </c:pt>
                <c:pt idx="389">
                  <c:v>3.233529</c:v>
                </c:pt>
                <c:pt idx="390">
                  <c:v>3.229428</c:v>
                </c:pt>
                <c:pt idx="391">
                  <c:v>3.228077</c:v>
                </c:pt>
                <c:pt idx="392">
                  <c:v>3.227008</c:v>
                </c:pt>
                <c:pt idx="393">
                  <c:v>3.226199</c:v>
                </c:pt>
                <c:pt idx="394">
                  <c:v>3.22436</c:v>
                </c:pt>
                <c:pt idx="395">
                  <c:v>3.223141</c:v>
                </c:pt>
                <c:pt idx="396">
                  <c:v>3.212472</c:v>
                </c:pt>
                <c:pt idx="397">
                  <c:v>3.209405</c:v>
                </c:pt>
                <c:pt idx="398">
                  <c:v>3.204136</c:v>
                </c:pt>
                <c:pt idx="399">
                  <c:v>3.203798</c:v>
                </c:pt>
                <c:pt idx="400">
                  <c:v>3.190947</c:v>
                </c:pt>
                <c:pt idx="401">
                  <c:v>3.190545</c:v>
                </c:pt>
                <c:pt idx="402">
                  <c:v>3.190093</c:v>
                </c:pt>
                <c:pt idx="403">
                  <c:v>3.184962</c:v>
                </c:pt>
                <c:pt idx="404">
                  <c:v>3.182308</c:v>
                </c:pt>
                <c:pt idx="405">
                  <c:v>3.170201</c:v>
                </c:pt>
                <c:pt idx="406">
                  <c:v>3.16918</c:v>
                </c:pt>
                <c:pt idx="407">
                  <c:v>3.162923</c:v>
                </c:pt>
                <c:pt idx="408">
                  <c:v>3.157027</c:v>
                </c:pt>
                <c:pt idx="409">
                  <c:v>3.157023</c:v>
                </c:pt>
                <c:pt idx="410">
                  <c:v>3.153093</c:v>
                </c:pt>
                <c:pt idx="411">
                  <c:v>3.150496</c:v>
                </c:pt>
                <c:pt idx="412">
                  <c:v>3.150187</c:v>
                </c:pt>
                <c:pt idx="413">
                  <c:v>3.147606</c:v>
                </c:pt>
                <c:pt idx="414">
                  <c:v>3.146597</c:v>
                </c:pt>
                <c:pt idx="415">
                  <c:v>3.145154</c:v>
                </c:pt>
                <c:pt idx="416">
                  <c:v>3.141898</c:v>
                </c:pt>
                <c:pt idx="417">
                  <c:v>3.140988</c:v>
                </c:pt>
                <c:pt idx="418">
                  <c:v>3.140054</c:v>
                </c:pt>
                <c:pt idx="419">
                  <c:v>3.139866</c:v>
                </c:pt>
                <c:pt idx="420">
                  <c:v>3.135435</c:v>
                </c:pt>
                <c:pt idx="421">
                  <c:v>3.128962</c:v>
                </c:pt>
                <c:pt idx="422">
                  <c:v>3.128125</c:v>
                </c:pt>
                <c:pt idx="423">
                  <c:v>3.127007</c:v>
                </c:pt>
                <c:pt idx="424">
                  <c:v>3.127007</c:v>
                </c:pt>
                <c:pt idx="425">
                  <c:v>3.120145</c:v>
                </c:pt>
                <c:pt idx="426">
                  <c:v>3.119456</c:v>
                </c:pt>
                <c:pt idx="427">
                  <c:v>3.11743</c:v>
                </c:pt>
                <c:pt idx="428">
                  <c:v>3.116951999999999</c:v>
                </c:pt>
                <c:pt idx="429">
                  <c:v>3.116667</c:v>
                </c:pt>
                <c:pt idx="430">
                  <c:v>3.116625</c:v>
                </c:pt>
                <c:pt idx="431">
                  <c:v>3.115539</c:v>
                </c:pt>
                <c:pt idx="432">
                  <c:v>3.108381</c:v>
                </c:pt>
                <c:pt idx="433">
                  <c:v>3.108381</c:v>
                </c:pt>
                <c:pt idx="434">
                  <c:v>3.103539</c:v>
                </c:pt>
                <c:pt idx="435">
                  <c:v>3.103495</c:v>
                </c:pt>
                <c:pt idx="436">
                  <c:v>3.096787</c:v>
                </c:pt>
                <c:pt idx="437">
                  <c:v>3.094806999999999</c:v>
                </c:pt>
                <c:pt idx="438">
                  <c:v>3.090751</c:v>
                </c:pt>
                <c:pt idx="439">
                  <c:v>3.090735</c:v>
                </c:pt>
                <c:pt idx="440">
                  <c:v>3.087897</c:v>
                </c:pt>
                <c:pt idx="441">
                  <c:v>3.085923</c:v>
                </c:pt>
                <c:pt idx="442">
                  <c:v>3.085388</c:v>
                </c:pt>
                <c:pt idx="443">
                  <c:v>3.082676</c:v>
                </c:pt>
                <c:pt idx="444">
                  <c:v>3.081234</c:v>
                </c:pt>
                <c:pt idx="445">
                  <c:v>3.081234</c:v>
                </c:pt>
                <c:pt idx="446">
                  <c:v>3.08</c:v>
                </c:pt>
                <c:pt idx="447">
                  <c:v>3.076734</c:v>
                </c:pt>
                <c:pt idx="448">
                  <c:v>3.075867999999998</c:v>
                </c:pt>
                <c:pt idx="449">
                  <c:v>3.075867999999998</c:v>
                </c:pt>
                <c:pt idx="450">
                  <c:v>3.075722</c:v>
                </c:pt>
                <c:pt idx="451">
                  <c:v>3.073681</c:v>
                </c:pt>
                <c:pt idx="452">
                  <c:v>3.073089</c:v>
                </c:pt>
                <c:pt idx="453">
                  <c:v>3.072185</c:v>
                </c:pt>
                <c:pt idx="454">
                  <c:v>3.0716</c:v>
                </c:pt>
                <c:pt idx="455">
                  <c:v>3.070275999999998</c:v>
                </c:pt>
                <c:pt idx="456">
                  <c:v>3.068635</c:v>
                </c:pt>
                <c:pt idx="457">
                  <c:v>3.0654</c:v>
                </c:pt>
                <c:pt idx="458">
                  <c:v>3.065</c:v>
                </c:pt>
                <c:pt idx="459">
                  <c:v>3.054085999999999</c:v>
                </c:pt>
                <c:pt idx="460">
                  <c:v>3.052359</c:v>
                </c:pt>
                <c:pt idx="461">
                  <c:v>3.050995</c:v>
                </c:pt>
                <c:pt idx="462">
                  <c:v>3.048657</c:v>
                </c:pt>
                <c:pt idx="463">
                  <c:v>3.045942</c:v>
                </c:pt>
                <c:pt idx="464">
                  <c:v>3.045037</c:v>
                </c:pt>
                <c:pt idx="465">
                  <c:v>3.040513</c:v>
                </c:pt>
                <c:pt idx="466">
                  <c:v>3.040513</c:v>
                </c:pt>
                <c:pt idx="467">
                  <c:v>3.0394</c:v>
                </c:pt>
                <c:pt idx="468">
                  <c:v>3.03264999999999</c:v>
                </c:pt>
                <c:pt idx="469">
                  <c:v>3.031512999999999</c:v>
                </c:pt>
                <c:pt idx="470">
                  <c:v>3.029450999999999</c:v>
                </c:pt>
                <c:pt idx="471">
                  <c:v>3.028417</c:v>
                </c:pt>
                <c:pt idx="472">
                  <c:v>3.027492</c:v>
                </c:pt>
                <c:pt idx="473">
                  <c:v>3.02646</c:v>
                </c:pt>
                <c:pt idx="474">
                  <c:v>3.025035</c:v>
                </c:pt>
                <c:pt idx="475">
                  <c:v>3.018053</c:v>
                </c:pt>
                <c:pt idx="476">
                  <c:v>3.01789</c:v>
                </c:pt>
                <c:pt idx="477">
                  <c:v>3.01789</c:v>
                </c:pt>
                <c:pt idx="478">
                  <c:v>3.016821</c:v>
                </c:pt>
                <c:pt idx="479">
                  <c:v>3.016350999999998</c:v>
                </c:pt>
                <c:pt idx="480">
                  <c:v>3.015867</c:v>
                </c:pt>
                <c:pt idx="481">
                  <c:v>3.013366</c:v>
                </c:pt>
                <c:pt idx="482">
                  <c:v>3.013365</c:v>
                </c:pt>
                <c:pt idx="483">
                  <c:v>3.012773999999999</c:v>
                </c:pt>
                <c:pt idx="484">
                  <c:v>3.010861999999999</c:v>
                </c:pt>
                <c:pt idx="485">
                  <c:v>3.004362</c:v>
                </c:pt>
                <c:pt idx="486">
                  <c:v>3.004352</c:v>
                </c:pt>
                <c:pt idx="487">
                  <c:v>2.999791</c:v>
                </c:pt>
                <c:pt idx="488">
                  <c:v>2.997077</c:v>
                </c:pt>
                <c:pt idx="489">
                  <c:v>2.997046999999998</c:v>
                </c:pt>
                <c:pt idx="490">
                  <c:v>2.995267</c:v>
                </c:pt>
                <c:pt idx="491">
                  <c:v>2.99164699999999</c:v>
                </c:pt>
                <c:pt idx="492">
                  <c:v>2.987865</c:v>
                </c:pt>
                <c:pt idx="493">
                  <c:v>2.986241999999998</c:v>
                </c:pt>
                <c:pt idx="494">
                  <c:v>2.98</c:v>
                </c:pt>
                <c:pt idx="495">
                  <c:v>2.978882</c:v>
                </c:pt>
                <c:pt idx="496">
                  <c:v>2.975359</c:v>
                </c:pt>
                <c:pt idx="497">
                  <c:v>2.973311</c:v>
                </c:pt>
                <c:pt idx="498">
                  <c:v>2.969436</c:v>
                </c:pt>
                <c:pt idx="499">
                  <c:v>2.968119</c:v>
                </c:pt>
                <c:pt idx="500">
                  <c:v>2.963618</c:v>
                </c:pt>
                <c:pt idx="501">
                  <c:v>2.955947</c:v>
                </c:pt>
                <c:pt idx="502">
                  <c:v>2.947981</c:v>
                </c:pt>
                <c:pt idx="503">
                  <c:v>2.946731</c:v>
                </c:pt>
                <c:pt idx="504">
                  <c:v>2.944012</c:v>
                </c:pt>
                <c:pt idx="505">
                  <c:v>2.939474999999998</c:v>
                </c:pt>
                <c:pt idx="506">
                  <c:v>2.93685899999999</c:v>
                </c:pt>
                <c:pt idx="507">
                  <c:v>2.93458</c:v>
                </c:pt>
                <c:pt idx="508">
                  <c:v>2.933898</c:v>
                </c:pt>
                <c:pt idx="509">
                  <c:v>2.931417</c:v>
                </c:pt>
                <c:pt idx="510">
                  <c:v>2.928185</c:v>
                </c:pt>
                <c:pt idx="511">
                  <c:v>2.922844</c:v>
                </c:pt>
                <c:pt idx="512">
                  <c:v>2.922051999999999</c:v>
                </c:pt>
                <c:pt idx="513">
                  <c:v>2.919827999999999</c:v>
                </c:pt>
                <c:pt idx="514">
                  <c:v>2.913247</c:v>
                </c:pt>
                <c:pt idx="515">
                  <c:v>2.904908</c:v>
                </c:pt>
                <c:pt idx="516">
                  <c:v>2.903741</c:v>
                </c:pt>
                <c:pt idx="517">
                  <c:v>2.89575</c:v>
                </c:pt>
                <c:pt idx="518">
                  <c:v>2.895725999999998</c:v>
                </c:pt>
                <c:pt idx="519">
                  <c:v>2.889551</c:v>
                </c:pt>
                <c:pt idx="520">
                  <c:v>2.882128999999999</c:v>
                </c:pt>
                <c:pt idx="521">
                  <c:v>2.881094</c:v>
                </c:pt>
                <c:pt idx="522">
                  <c:v>2.877628</c:v>
                </c:pt>
                <c:pt idx="523">
                  <c:v>2.873524</c:v>
                </c:pt>
                <c:pt idx="524">
                  <c:v>2.872467999999996</c:v>
                </c:pt>
                <c:pt idx="525">
                  <c:v>2.870009</c:v>
                </c:pt>
                <c:pt idx="526">
                  <c:v>2.868275999999998</c:v>
                </c:pt>
                <c:pt idx="527">
                  <c:v>2.866769999999998</c:v>
                </c:pt>
                <c:pt idx="528">
                  <c:v>2.85764899999999</c:v>
                </c:pt>
                <c:pt idx="529">
                  <c:v>2.85048</c:v>
                </c:pt>
                <c:pt idx="530">
                  <c:v>2.849325</c:v>
                </c:pt>
                <c:pt idx="531">
                  <c:v>2.842350999999998</c:v>
                </c:pt>
                <c:pt idx="532">
                  <c:v>2.838387</c:v>
                </c:pt>
                <c:pt idx="533">
                  <c:v>2.836907</c:v>
                </c:pt>
                <c:pt idx="534">
                  <c:v>2.83484699999999</c:v>
                </c:pt>
                <c:pt idx="535">
                  <c:v>2.834823999999998</c:v>
                </c:pt>
                <c:pt idx="536">
                  <c:v>2.826404</c:v>
                </c:pt>
                <c:pt idx="537">
                  <c:v>2.821206</c:v>
                </c:pt>
                <c:pt idx="538">
                  <c:v>2.81954599999999</c:v>
                </c:pt>
                <c:pt idx="539">
                  <c:v>2.817272</c:v>
                </c:pt>
                <c:pt idx="540">
                  <c:v>2.815436</c:v>
                </c:pt>
                <c:pt idx="541">
                  <c:v>2.814988</c:v>
                </c:pt>
                <c:pt idx="542">
                  <c:v>2.812697999999997</c:v>
                </c:pt>
                <c:pt idx="543">
                  <c:v>2.808825999999998</c:v>
                </c:pt>
                <c:pt idx="544">
                  <c:v>2.80359</c:v>
                </c:pt>
                <c:pt idx="545">
                  <c:v>2.802972</c:v>
                </c:pt>
                <c:pt idx="546">
                  <c:v>2.799174</c:v>
                </c:pt>
                <c:pt idx="547">
                  <c:v>2.798065</c:v>
                </c:pt>
                <c:pt idx="548">
                  <c:v>2.796600999999998</c:v>
                </c:pt>
                <c:pt idx="549">
                  <c:v>2.796345</c:v>
                </c:pt>
                <c:pt idx="550">
                  <c:v>2.796186</c:v>
                </c:pt>
                <c:pt idx="551">
                  <c:v>2.795692</c:v>
                </c:pt>
                <c:pt idx="552">
                  <c:v>2.794258999999998</c:v>
                </c:pt>
                <c:pt idx="553">
                  <c:v>2.793141</c:v>
                </c:pt>
                <c:pt idx="554">
                  <c:v>2.786062</c:v>
                </c:pt>
                <c:pt idx="555">
                  <c:v>2.784696</c:v>
                </c:pt>
                <c:pt idx="556">
                  <c:v>2.784162</c:v>
                </c:pt>
                <c:pt idx="557">
                  <c:v>2.783846</c:v>
                </c:pt>
                <c:pt idx="558">
                  <c:v>2.782018</c:v>
                </c:pt>
                <c:pt idx="559">
                  <c:v>2.781946</c:v>
                </c:pt>
                <c:pt idx="560">
                  <c:v>2.777183</c:v>
                </c:pt>
                <c:pt idx="561">
                  <c:v>2.77659</c:v>
                </c:pt>
                <c:pt idx="562">
                  <c:v>2.775825</c:v>
                </c:pt>
                <c:pt idx="563">
                  <c:v>2.773563</c:v>
                </c:pt>
                <c:pt idx="564">
                  <c:v>2.772657999999998</c:v>
                </c:pt>
                <c:pt idx="565">
                  <c:v>2.772053999999998</c:v>
                </c:pt>
                <c:pt idx="566">
                  <c:v>2.771193</c:v>
                </c:pt>
                <c:pt idx="567">
                  <c:v>2.770563</c:v>
                </c:pt>
                <c:pt idx="568">
                  <c:v>2.768715</c:v>
                </c:pt>
                <c:pt idx="569">
                  <c:v>2.766077</c:v>
                </c:pt>
                <c:pt idx="570">
                  <c:v>2.764125</c:v>
                </c:pt>
                <c:pt idx="571">
                  <c:v>2.759142999999998</c:v>
                </c:pt>
                <c:pt idx="572">
                  <c:v>2.756778</c:v>
                </c:pt>
                <c:pt idx="573">
                  <c:v>2.753929</c:v>
                </c:pt>
                <c:pt idx="574">
                  <c:v>2.750912</c:v>
                </c:pt>
                <c:pt idx="575">
                  <c:v>2.750912</c:v>
                </c:pt>
                <c:pt idx="576">
                  <c:v>2.750912</c:v>
                </c:pt>
                <c:pt idx="577">
                  <c:v>2.743575</c:v>
                </c:pt>
                <c:pt idx="578">
                  <c:v>2.741891</c:v>
                </c:pt>
                <c:pt idx="579">
                  <c:v>2.740411</c:v>
                </c:pt>
                <c:pt idx="580">
                  <c:v>2.737352</c:v>
                </c:pt>
                <c:pt idx="581">
                  <c:v>2.734289</c:v>
                </c:pt>
                <c:pt idx="582">
                  <c:v>2.734051</c:v>
                </c:pt>
                <c:pt idx="583">
                  <c:v>2.732950999999999</c:v>
                </c:pt>
                <c:pt idx="584">
                  <c:v>2.720318</c:v>
                </c:pt>
                <c:pt idx="585">
                  <c:v>2.717971</c:v>
                </c:pt>
                <c:pt idx="586">
                  <c:v>2.717908</c:v>
                </c:pt>
                <c:pt idx="587">
                  <c:v>2.716915</c:v>
                </c:pt>
                <c:pt idx="588">
                  <c:v>2.715571</c:v>
                </c:pt>
                <c:pt idx="589">
                  <c:v>2.714742999999999</c:v>
                </c:pt>
                <c:pt idx="590">
                  <c:v>2.714742999999999</c:v>
                </c:pt>
                <c:pt idx="591">
                  <c:v>2.711124</c:v>
                </c:pt>
                <c:pt idx="592">
                  <c:v>2.711011</c:v>
                </c:pt>
                <c:pt idx="593">
                  <c:v>2.71049</c:v>
                </c:pt>
                <c:pt idx="594">
                  <c:v>2.707504</c:v>
                </c:pt>
                <c:pt idx="595">
                  <c:v>2.706599</c:v>
                </c:pt>
                <c:pt idx="596">
                  <c:v>2.704374</c:v>
                </c:pt>
                <c:pt idx="597">
                  <c:v>2.702094</c:v>
                </c:pt>
                <c:pt idx="598">
                  <c:v>2.701357</c:v>
                </c:pt>
                <c:pt idx="599">
                  <c:v>2.698312</c:v>
                </c:pt>
                <c:pt idx="600">
                  <c:v>2.693025</c:v>
                </c:pt>
                <c:pt idx="601">
                  <c:v>2.69144599999999</c:v>
                </c:pt>
                <c:pt idx="602">
                  <c:v>2.687596</c:v>
                </c:pt>
                <c:pt idx="603">
                  <c:v>2.686189</c:v>
                </c:pt>
                <c:pt idx="604">
                  <c:v>2.678547</c:v>
                </c:pt>
                <c:pt idx="605">
                  <c:v>2.678396</c:v>
                </c:pt>
                <c:pt idx="606">
                  <c:v>2.677084</c:v>
                </c:pt>
                <c:pt idx="607">
                  <c:v>2.674412999999999</c:v>
                </c:pt>
                <c:pt idx="608">
                  <c:v>2.674022</c:v>
                </c:pt>
                <c:pt idx="609">
                  <c:v>2.668465</c:v>
                </c:pt>
                <c:pt idx="610">
                  <c:v>2.667859</c:v>
                </c:pt>
                <c:pt idx="611">
                  <c:v>2.667138</c:v>
                </c:pt>
                <c:pt idx="612">
                  <c:v>2.662923</c:v>
                </c:pt>
                <c:pt idx="613">
                  <c:v>2.662433</c:v>
                </c:pt>
                <c:pt idx="614">
                  <c:v>2.654884</c:v>
                </c:pt>
                <c:pt idx="615">
                  <c:v>2.654389</c:v>
                </c:pt>
                <c:pt idx="616">
                  <c:v>2.653208999999998</c:v>
                </c:pt>
                <c:pt idx="617">
                  <c:v>2.650915</c:v>
                </c:pt>
                <c:pt idx="618">
                  <c:v>2.64959</c:v>
                </c:pt>
                <c:pt idx="619">
                  <c:v>2.647002</c:v>
                </c:pt>
                <c:pt idx="620">
                  <c:v>2.647002</c:v>
                </c:pt>
                <c:pt idx="621">
                  <c:v>2.641902</c:v>
                </c:pt>
                <c:pt idx="622">
                  <c:v>2.63979</c:v>
                </c:pt>
                <c:pt idx="623">
                  <c:v>2.636539</c:v>
                </c:pt>
                <c:pt idx="624">
                  <c:v>2.633846</c:v>
                </c:pt>
                <c:pt idx="625">
                  <c:v>2.631996</c:v>
                </c:pt>
                <c:pt idx="626">
                  <c:v>2.629001</c:v>
                </c:pt>
                <c:pt idx="627">
                  <c:v>2.624481</c:v>
                </c:pt>
                <c:pt idx="628">
                  <c:v>2.624445</c:v>
                </c:pt>
                <c:pt idx="629">
                  <c:v>2.622109</c:v>
                </c:pt>
                <c:pt idx="630">
                  <c:v>2.621224</c:v>
                </c:pt>
                <c:pt idx="631">
                  <c:v>2.620962</c:v>
                </c:pt>
                <c:pt idx="632">
                  <c:v>2.620962</c:v>
                </c:pt>
                <c:pt idx="633">
                  <c:v>2.619727</c:v>
                </c:pt>
                <c:pt idx="634">
                  <c:v>2.618713</c:v>
                </c:pt>
                <c:pt idx="635">
                  <c:v>2.618238</c:v>
                </c:pt>
                <c:pt idx="636">
                  <c:v>2.618</c:v>
                </c:pt>
                <c:pt idx="637">
                  <c:v>2.617013</c:v>
                </c:pt>
                <c:pt idx="638">
                  <c:v>2.615944999999999</c:v>
                </c:pt>
                <c:pt idx="639">
                  <c:v>2.61578</c:v>
                </c:pt>
                <c:pt idx="640">
                  <c:v>2.614171</c:v>
                </c:pt>
                <c:pt idx="641">
                  <c:v>2.61145</c:v>
                </c:pt>
                <c:pt idx="642">
                  <c:v>2.609191</c:v>
                </c:pt>
                <c:pt idx="643">
                  <c:v>2.606154</c:v>
                </c:pt>
                <c:pt idx="644">
                  <c:v>2.606154</c:v>
                </c:pt>
                <c:pt idx="645">
                  <c:v>2.603785</c:v>
                </c:pt>
                <c:pt idx="646">
                  <c:v>2.602534</c:v>
                </c:pt>
                <c:pt idx="647">
                  <c:v>2.599523</c:v>
                </c:pt>
                <c:pt idx="648">
                  <c:v>2.594308</c:v>
                </c:pt>
                <c:pt idx="649">
                  <c:v>2.591674999999999</c:v>
                </c:pt>
                <c:pt idx="650">
                  <c:v>2.591388</c:v>
                </c:pt>
                <c:pt idx="651">
                  <c:v>2.586508</c:v>
                </c:pt>
                <c:pt idx="652">
                  <c:v>2.586385</c:v>
                </c:pt>
                <c:pt idx="653">
                  <c:v>2.585036</c:v>
                </c:pt>
                <c:pt idx="654">
                  <c:v>2.58231</c:v>
                </c:pt>
                <c:pt idx="655">
                  <c:v>2.581997</c:v>
                </c:pt>
                <c:pt idx="656">
                  <c:v>2.581721</c:v>
                </c:pt>
                <c:pt idx="657">
                  <c:v>2.579006</c:v>
                </c:pt>
                <c:pt idx="658">
                  <c:v>2.577649</c:v>
                </c:pt>
                <c:pt idx="659">
                  <c:v>2.575899</c:v>
                </c:pt>
                <c:pt idx="660">
                  <c:v>2.575867999999998</c:v>
                </c:pt>
                <c:pt idx="661">
                  <c:v>2.575438</c:v>
                </c:pt>
                <c:pt idx="662">
                  <c:v>2.573916</c:v>
                </c:pt>
                <c:pt idx="663">
                  <c:v>2.573577</c:v>
                </c:pt>
                <c:pt idx="664">
                  <c:v>2.572924</c:v>
                </c:pt>
                <c:pt idx="665">
                  <c:v>2.570862</c:v>
                </c:pt>
                <c:pt idx="666">
                  <c:v>2.569931</c:v>
                </c:pt>
                <c:pt idx="667">
                  <c:v>2.568875</c:v>
                </c:pt>
                <c:pt idx="668">
                  <c:v>2.567237</c:v>
                </c:pt>
                <c:pt idx="669">
                  <c:v>2.565432</c:v>
                </c:pt>
                <c:pt idx="670">
                  <c:v>2.565212</c:v>
                </c:pt>
                <c:pt idx="671">
                  <c:v>2.563376</c:v>
                </c:pt>
                <c:pt idx="672">
                  <c:v>2.562718</c:v>
                </c:pt>
                <c:pt idx="673">
                  <c:v>2.561531</c:v>
                </c:pt>
                <c:pt idx="674">
                  <c:v>2.559013</c:v>
                </c:pt>
                <c:pt idx="675">
                  <c:v>2.558926</c:v>
                </c:pt>
                <c:pt idx="676">
                  <c:v>2.558768999999999</c:v>
                </c:pt>
                <c:pt idx="677">
                  <c:v>2.556296</c:v>
                </c:pt>
                <c:pt idx="678">
                  <c:v>2.556296</c:v>
                </c:pt>
                <c:pt idx="679">
                  <c:v>2.556099999999998</c:v>
                </c:pt>
                <c:pt idx="680">
                  <c:v>2.555385</c:v>
                </c:pt>
                <c:pt idx="681">
                  <c:v>2.55185899999999</c:v>
                </c:pt>
                <c:pt idx="682">
                  <c:v>2.55185899999999</c:v>
                </c:pt>
                <c:pt idx="683">
                  <c:v>2.551657999999998</c:v>
                </c:pt>
                <c:pt idx="684">
                  <c:v>2.55046</c:v>
                </c:pt>
                <c:pt idx="685">
                  <c:v>2.549763</c:v>
                </c:pt>
                <c:pt idx="686">
                  <c:v>2.543307</c:v>
                </c:pt>
                <c:pt idx="687">
                  <c:v>2.532915</c:v>
                </c:pt>
                <c:pt idx="688">
                  <c:v>2.529236</c:v>
                </c:pt>
                <c:pt idx="689">
                  <c:v>2.52864</c:v>
                </c:pt>
                <c:pt idx="690">
                  <c:v>2.527674</c:v>
                </c:pt>
                <c:pt idx="691">
                  <c:v>2.527674</c:v>
                </c:pt>
                <c:pt idx="692">
                  <c:v>2.524205</c:v>
                </c:pt>
                <c:pt idx="693">
                  <c:v>2.523514</c:v>
                </c:pt>
                <c:pt idx="694">
                  <c:v>2.521658</c:v>
                </c:pt>
                <c:pt idx="695">
                  <c:v>2.518653</c:v>
                </c:pt>
                <c:pt idx="696">
                  <c:v>2.511385</c:v>
                </c:pt>
                <c:pt idx="697">
                  <c:v>2.509603999999999</c:v>
                </c:pt>
                <c:pt idx="698">
                  <c:v>2.508026</c:v>
                </c:pt>
                <c:pt idx="699">
                  <c:v>2.507436</c:v>
                </c:pt>
                <c:pt idx="700">
                  <c:v>2.504802999999999</c:v>
                </c:pt>
                <c:pt idx="701">
                  <c:v>2.503502</c:v>
                </c:pt>
                <c:pt idx="702">
                  <c:v>2.5025</c:v>
                </c:pt>
                <c:pt idx="703">
                  <c:v>2.501907</c:v>
                </c:pt>
                <c:pt idx="704">
                  <c:v>2.500155</c:v>
                </c:pt>
                <c:pt idx="705">
                  <c:v>2.499905</c:v>
                </c:pt>
                <c:pt idx="706">
                  <c:v>2.493545999999998</c:v>
                </c:pt>
                <c:pt idx="707">
                  <c:v>2.491921</c:v>
                </c:pt>
                <c:pt idx="708">
                  <c:v>2.491604</c:v>
                </c:pt>
                <c:pt idx="709">
                  <c:v>2.488877</c:v>
                </c:pt>
                <c:pt idx="710">
                  <c:v>2.488752</c:v>
                </c:pt>
                <c:pt idx="711">
                  <c:v>2.488535</c:v>
                </c:pt>
                <c:pt idx="712">
                  <c:v>2.486705</c:v>
                </c:pt>
                <c:pt idx="713">
                  <c:v>2.486705</c:v>
                </c:pt>
                <c:pt idx="714">
                  <c:v>2.485472999999998</c:v>
                </c:pt>
                <c:pt idx="715">
                  <c:v>2.485462</c:v>
                </c:pt>
                <c:pt idx="716">
                  <c:v>2.48399</c:v>
                </c:pt>
                <c:pt idx="717">
                  <c:v>2.483217</c:v>
                </c:pt>
                <c:pt idx="718">
                  <c:v>2.482991</c:v>
                </c:pt>
                <c:pt idx="719">
                  <c:v>2.480954</c:v>
                </c:pt>
                <c:pt idx="720">
                  <c:v>2.48092</c:v>
                </c:pt>
                <c:pt idx="721">
                  <c:v>2.473175</c:v>
                </c:pt>
                <c:pt idx="722">
                  <c:v>2.471349</c:v>
                </c:pt>
                <c:pt idx="723">
                  <c:v>2.460715</c:v>
                </c:pt>
                <c:pt idx="724">
                  <c:v>2.4563</c:v>
                </c:pt>
                <c:pt idx="725">
                  <c:v>2.454784</c:v>
                </c:pt>
                <c:pt idx="726">
                  <c:v>2.451179999999999</c:v>
                </c:pt>
                <c:pt idx="727">
                  <c:v>2.447507</c:v>
                </c:pt>
                <c:pt idx="728">
                  <c:v>2.446617999999999</c:v>
                </c:pt>
                <c:pt idx="729">
                  <c:v>2.443268999999999</c:v>
                </c:pt>
                <c:pt idx="730">
                  <c:v>2.439518</c:v>
                </c:pt>
                <c:pt idx="731">
                  <c:v>2.434195</c:v>
                </c:pt>
                <c:pt idx="732">
                  <c:v>2.43240999999999</c:v>
                </c:pt>
                <c:pt idx="733">
                  <c:v>2.428935</c:v>
                </c:pt>
                <c:pt idx="734">
                  <c:v>2.427582</c:v>
                </c:pt>
                <c:pt idx="735">
                  <c:v>2.426981</c:v>
                </c:pt>
                <c:pt idx="736">
                  <c:v>2.423379</c:v>
                </c:pt>
                <c:pt idx="737">
                  <c:v>2.423048</c:v>
                </c:pt>
                <c:pt idx="738">
                  <c:v>2.421551</c:v>
                </c:pt>
                <c:pt idx="739">
                  <c:v>2.421057999999999</c:v>
                </c:pt>
                <c:pt idx="740">
                  <c:v>2.420762</c:v>
                </c:pt>
                <c:pt idx="741">
                  <c:v>2.420646</c:v>
                </c:pt>
                <c:pt idx="742">
                  <c:v>2.419146</c:v>
                </c:pt>
                <c:pt idx="743">
                  <c:v>2.416011</c:v>
                </c:pt>
                <c:pt idx="744">
                  <c:v>2.414889</c:v>
                </c:pt>
                <c:pt idx="745">
                  <c:v>2.4144</c:v>
                </c:pt>
                <c:pt idx="746">
                  <c:v>2.414312</c:v>
                </c:pt>
                <c:pt idx="747">
                  <c:v>2.41106599999999</c:v>
                </c:pt>
                <c:pt idx="748">
                  <c:v>2.40945</c:v>
                </c:pt>
                <c:pt idx="749">
                  <c:v>2.406508999999998</c:v>
                </c:pt>
                <c:pt idx="750">
                  <c:v>2.405752</c:v>
                </c:pt>
                <c:pt idx="751">
                  <c:v>2.404602</c:v>
                </c:pt>
                <c:pt idx="752">
                  <c:v>2.401209999999998</c:v>
                </c:pt>
                <c:pt idx="753">
                  <c:v>2.4</c:v>
                </c:pt>
                <c:pt idx="754">
                  <c:v>2.399833</c:v>
                </c:pt>
                <c:pt idx="755">
                  <c:v>2.39884599999999</c:v>
                </c:pt>
                <c:pt idx="756">
                  <c:v>2.398022999999998</c:v>
                </c:pt>
                <c:pt idx="757">
                  <c:v>2.396554999999997</c:v>
                </c:pt>
                <c:pt idx="758">
                  <c:v>2.394765</c:v>
                </c:pt>
                <c:pt idx="759">
                  <c:v>2.39200699999999</c:v>
                </c:pt>
                <c:pt idx="760">
                  <c:v>2.388974</c:v>
                </c:pt>
                <c:pt idx="761">
                  <c:v>2.385209999999998</c:v>
                </c:pt>
                <c:pt idx="762">
                  <c:v>2.382918</c:v>
                </c:pt>
                <c:pt idx="763">
                  <c:v>2.381076999999998</c:v>
                </c:pt>
                <c:pt idx="764">
                  <c:v>2.38083</c:v>
                </c:pt>
                <c:pt idx="765">
                  <c:v>2.378403</c:v>
                </c:pt>
                <c:pt idx="766">
                  <c:v>2.378115</c:v>
                </c:pt>
                <c:pt idx="767">
                  <c:v>2.378115</c:v>
                </c:pt>
                <c:pt idx="768">
                  <c:v>2.377911</c:v>
                </c:pt>
                <c:pt idx="769">
                  <c:v>2.377128</c:v>
                </c:pt>
                <c:pt idx="770">
                  <c:v>2.369231</c:v>
                </c:pt>
                <c:pt idx="771">
                  <c:v>2.36625299999999</c:v>
                </c:pt>
                <c:pt idx="772">
                  <c:v>2.365372</c:v>
                </c:pt>
                <c:pt idx="773">
                  <c:v>2.364734</c:v>
                </c:pt>
                <c:pt idx="774">
                  <c:v>2.362912999999998</c:v>
                </c:pt>
                <c:pt idx="775">
                  <c:v>2.362912999999998</c:v>
                </c:pt>
                <c:pt idx="776">
                  <c:v>2.360937</c:v>
                </c:pt>
                <c:pt idx="777">
                  <c:v>2.360178</c:v>
                </c:pt>
                <c:pt idx="778">
                  <c:v>2.359112</c:v>
                </c:pt>
                <c:pt idx="779">
                  <c:v>2.35677599999999</c:v>
                </c:pt>
                <c:pt idx="780">
                  <c:v>2.356396999999998</c:v>
                </c:pt>
                <c:pt idx="781">
                  <c:v>2.356301</c:v>
                </c:pt>
                <c:pt idx="782">
                  <c:v>2.356122</c:v>
                </c:pt>
                <c:pt idx="783">
                  <c:v>2.355569</c:v>
                </c:pt>
                <c:pt idx="784">
                  <c:v>2.353305</c:v>
                </c:pt>
                <c:pt idx="785">
                  <c:v>2.352754</c:v>
                </c:pt>
                <c:pt idx="786">
                  <c:v>2.352484999999997</c:v>
                </c:pt>
                <c:pt idx="787">
                  <c:v>2.352084999999997</c:v>
                </c:pt>
                <c:pt idx="788">
                  <c:v>2.349158</c:v>
                </c:pt>
                <c:pt idx="789">
                  <c:v>2.348787</c:v>
                </c:pt>
                <c:pt idx="790">
                  <c:v>2.348732</c:v>
                </c:pt>
                <c:pt idx="791">
                  <c:v>2.348466999999998</c:v>
                </c:pt>
                <c:pt idx="792">
                  <c:v>2.348253</c:v>
                </c:pt>
                <c:pt idx="793">
                  <c:v>2.347019</c:v>
                </c:pt>
                <c:pt idx="794">
                  <c:v>2.346509</c:v>
                </c:pt>
                <c:pt idx="795">
                  <c:v>2.345539</c:v>
                </c:pt>
                <c:pt idx="796">
                  <c:v>2.344867999999999</c:v>
                </c:pt>
                <c:pt idx="797">
                  <c:v>2.343624</c:v>
                </c:pt>
                <c:pt idx="798">
                  <c:v>2.341952</c:v>
                </c:pt>
                <c:pt idx="799">
                  <c:v>2.340688999999998</c:v>
                </c:pt>
                <c:pt idx="800">
                  <c:v>2.340688</c:v>
                </c:pt>
                <c:pt idx="801">
                  <c:v>2.340288</c:v>
                </c:pt>
                <c:pt idx="802">
                  <c:v>2.339634</c:v>
                </c:pt>
                <c:pt idx="803">
                  <c:v>2.339204</c:v>
                </c:pt>
                <c:pt idx="804">
                  <c:v>2.339154999999998</c:v>
                </c:pt>
                <c:pt idx="805">
                  <c:v>2.336494</c:v>
                </c:pt>
                <c:pt idx="806">
                  <c:v>2.335707999999999</c:v>
                </c:pt>
                <c:pt idx="807">
                  <c:v>2.331783</c:v>
                </c:pt>
                <c:pt idx="808">
                  <c:v>2.325895</c:v>
                </c:pt>
                <c:pt idx="809">
                  <c:v>2.323932</c:v>
                </c:pt>
                <c:pt idx="810">
                  <c:v>2.32382</c:v>
                </c:pt>
                <c:pt idx="811">
                  <c:v>2.322734</c:v>
                </c:pt>
                <c:pt idx="812">
                  <c:v>2.321105999999999</c:v>
                </c:pt>
                <c:pt idx="813">
                  <c:v>2.321105999999999</c:v>
                </c:pt>
                <c:pt idx="814">
                  <c:v>2.317339</c:v>
                </c:pt>
                <c:pt idx="815">
                  <c:v>2.313291</c:v>
                </c:pt>
                <c:pt idx="816">
                  <c:v>2.312961</c:v>
                </c:pt>
                <c:pt idx="817">
                  <c:v>2.312491</c:v>
                </c:pt>
                <c:pt idx="818">
                  <c:v>2.312287999999997</c:v>
                </c:pt>
                <c:pt idx="819">
                  <c:v>2.311321</c:v>
                </c:pt>
                <c:pt idx="820">
                  <c:v>2.310874999999998</c:v>
                </c:pt>
                <c:pt idx="821">
                  <c:v>2.310525</c:v>
                </c:pt>
                <c:pt idx="822">
                  <c:v>2.305502</c:v>
                </c:pt>
                <c:pt idx="823">
                  <c:v>2.302122999999999</c:v>
                </c:pt>
                <c:pt idx="824">
                  <c:v>2.301756999999998</c:v>
                </c:pt>
                <c:pt idx="825">
                  <c:v>2.300378</c:v>
                </c:pt>
              </c:numCache>
            </c:numRef>
          </c:xVal>
          <c:yVal>
            <c:numRef>
              <c:f>DopplerVelocityVsAscZScore.csv!$B$2:$B$17800</c:f>
              <c:numCache>
                <c:formatCode>General</c:formatCode>
                <c:ptCount val="17799"/>
                <c:pt idx="0">
                  <c:v>-0.857319</c:v>
                </c:pt>
                <c:pt idx="1">
                  <c:v>-1.558418</c:v>
                </c:pt>
                <c:pt idx="2">
                  <c:v>-0.130104</c:v>
                </c:pt>
                <c:pt idx="3">
                  <c:v>-0.63589</c:v>
                </c:pt>
                <c:pt idx="4">
                  <c:v>0.689516</c:v>
                </c:pt>
                <c:pt idx="5">
                  <c:v>-0.559968</c:v>
                </c:pt>
                <c:pt idx="6">
                  <c:v>4.197939999999987</c:v>
                </c:pt>
                <c:pt idx="7">
                  <c:v>-1.288994</c:v>
                </c:pt>
                <c:pt idx="8">
                  <c:v>1.994099</c:v>
                </c:pt>
                <c:pt idx="9">
                  <c:v>3.211994</c:v>
                </c:pt>
                <c:pt idx="10">
                  <c:v>0.877501</c:v>
                </c:pt>
                <c:pt idx="11">
                  <c:v>-0.868157</c:v>
                </c:pt>
                <c:pt idx="12">
                  <c:v>0.434966</c:v>
                </c:pt>
                <c:pt idx="13">
                  <c:v>-0.740476</c:v>
                </c:pt>
                <c:pt idx="14">
                  <c:v>-0.398509</c:v>
                </c:pt>
                <c:pt idx="15">
                  <c:v>0.199234</c:v>
                </c:pt>
                <c:pt idx="16">
                  <c:v>-0.60159</c:v>
                </c:pt>
                <c:pt idx="17">
                  <c:v>7.144664</c:v>
                </c:pt>
                <c:pt idx="18">
                  <c:v>-1.389762</c:v>
                </c:pt>
                <c:pt idx="19">
                  <c:v>-0.293273</c:v>
                </c:pt>
                <c:pt idx="20">
                  <c:v>2.28235</c:v>
                </c:pt>
                <c:pt idx="21">
                  <c:v>-0.38449</c:v>
                </c:pt>
                <c:pt idx="22">
                  <c:v>0.119462</c:v>
                </c:pt>
                <c:pt idx="23">
                  <c:v>-0.720547</c:v>
                </c:pt>
                <c:pt idx="24">
                  <c:v>-1.62314</c:v>
                </c:pt>
                <c:pt idx="25">
                  <c:v>3.340447</c:v>
                </c:pt>
                <c:pt idx="26">
                  <c:v>-0.930372</c:v>
                </c:pt>
                <c:pt idx="27">
                  <c:v>-0.539163</c:v>
                </c:pt>
                <c:pt idx="28">
                  <c:v>0.647587</c:v>
                </c:pt>
                <c:pt idx="29">
                  <c:v>0.658454</c:v>
                </c:pt>
                <c:pt idx="30">
                  <c:v>-1.530256</c:v>
                </c:pt>
                <c:pt idx="31">
                  <c:v>-0.798142</c:v>
                </c:pt>
                <c:pt idx="32">
                  <c:v>-1.034795</c:v>
                </c:pt>
                <c:pt idx="33">
                  <c:v>2.54764</c:v>
                </c:pt>
                <c:pt idx="34">
                  <c:v>-0.194716</c:v>
                </c:pt>
                <c:pt idx="35">
                  <c:v>-2.283368</c:v>
                </c:pt>
                <c:pt idx="36">
                  <c:v>-0.551839</c:v>
                </c:pt>
                <c:pt idx="37">
                  <c:v>2.7872</c:v>
                </c:pt>
                <c:pt idx="38">
                  <c:v>-1.792021</c:v>
                </c:pt>
                <c:pt idx="39">
                  <c:v>-0.23318</c:v>
                </c:pt>
                <c:pt idx="40">
                  <c:v>0.713916</c:v>
                </c:pt>
                <c:pt idx="41">
                  <c:v>-0.458694</c:v>
                </c:pt>
                <c:pt idx="42">
                  <c:v>-1.245576</c:v>
                </c:pt>
                <c:pt idx="43">
                  <c:v>0.653213</c:v>
                </c:pt>
                <c:pt idx="44">
                  <c:v>-0.585993</c:v>
                </c:pt>
                <c:pt idx="45">
                  <c:v>-0.138191</c:v>
                </c:pt>
                <c:pt idx="46">
                  <c:v>-1.029853</c:v>
                </c:pt>
                <c:pt idx="47">
                  <c:v>4.901738</c:v>
                </c:pt>
                <c:pt idx="48">
                  <c:v>0.741861</c:v>
                </c:pt>
                <c:pt idx="49">
                  <c:v>-0.388185</c:v>
                </c:pt>
                <c:pt idx="50">
                  <c:v>3.221283</c:v>
                </c:pt>
                <c:pt idx="51">
                  <c:v>3.55626899999999</c:v>
                </c:pt>
                <c:pt idx="52">
                  <c:v>-2.405568</c:v>
                </c:pt>
                <c:pt idx="53">
                  <c:v>0.183477</c:v>
                </c:pt>
                <c:pt idx="54">
                  <c:v>-0.028931</c:v>
                </c:pt>
                <c:pt idx="55">
                  <c:v>0.646433</c:v>
                </c:pt>
                <c:pt idx="56">
                  <c:v>0.587194</c:v>
                </c:pt>
                <c:pt idx="57">
                  <c:v>0.082743</c:v>
                </c:pt>
                <c:pt idx="58">
                  <c:v>-0.629149</c:v>
                </c:pt>
                <c:pt idx="59">
                  <c:v>-1.194252</c:v>
                </c:pt>
                <c:pt idx="60">
                  <c:v>2.303243999999998</c:v>
                </c:pt>
                <c:pt idx="61">
                  <c:v>-1.141909</c:v>
                </c:pt>
                <c:pt idx="62">
                  <c:v>0.689818</c:v>
                </c:pt>
                <c:pt idx="63">
                  <c:v>-0.170946</c:v>
                </c:pt>
                <c:pt idx="64">
                  <c:v>1.48535</c:v>
                </c:pt>
                <c:pt idx="65">
                  <c:v>-0.156589</c:v>
                </c:pt>
                <c:pt idx="66">
                  <c:v>-1.088011</c:v>
                </c:pt>
                <c:pt idx="67">
                  <c:v>-1.197189</c:v>
                </c:pt>
                <c:pt idx="68">
                  <c:v>-1.306919</c:v>
                </c:pt>
                <c:pt idx="69">
                  <c:v>-0.37878</c:v>
                </c:pt>
                <c:pt idx="70">
                  <c:v>1.95138</c:v>
                </c:pt>
                <c:pt idx="71">
                  <c:v>-0.463771</c:v>
                </c:pt>
                <c:pt idx="72">
                  <c:v>0.987578</c:v>
                </c:pt>
                <c:pt idx="73">
                  <c:v>-1.156407</c:v>
                </c:pt>
                <c:pt idx="74">
                  <c:v>-0.606543</c:v>
                </c:pt>
                <c:pt idx="75">
                  <c:v>0.909027</c:v>
                </c:pt>
                <c:pt idx="76">
                  <c:v>0.298783</c:v>
                </c:pt>
                <c:pt idx="77">
                  <c:v>-0.372315</c:v>
                </c:pt>
                <c:pt idx="78">
                  <c:v>-0.538998</c:v>
                </c:pt>
                <c:pt idx="79">
                  <c:v>1.751332</c:v>
                </c:pt>
                <c:pt idx="80">
                  <c:v>2.58679</c:v>
                </c:pt>
                <c:pt idx="81">
                  <c:v>1.06641</c:v>
                </c:pt>
                <c:pt idx="82">
                  <c:v>-0.329635</c:v>
                </c:pt>
                <c:pt idx="83">
                  <c:v>-0.085016</c:v>
                </c:pt>
                <c:pt idx="84">
                  <c:v>-1.182889</c:v>
                </c:pt>
                <c:pt idx="85">
                  <c:v>2.080515</c:v>
                </c:pt>
                <c:pt idx="86">
                  <c:v>-0.691143</c:v>
                </c:pt>
                <c:pt idx="87">
                  <c:v>-0.017469</c:v>
                </c:pt>
                <c:pt idx="88">
                  <c:v>1.627862</c:v>
                </c:pt>
                <c:pt idx="89">
                  <c:v>4.891932999999998</c:v>
                </c:pt>
                <c:pt idx="90">
                  <c:v>2.250344</c:v>
                </c:pt>
                <c:pt idx="91">
                  <c:v>0.172478</c:v>
                </c:pt>
                <c:pt idx="92">
                  <c:v>1.825926</c:v>
                </c:pt>
                <c:pt idx="93">
                  <c:v>0.312349</c:v>
                </c:pt>
                <c:pt idx="94">
                  <c:v>-1.033171</c:v>
                </c:pt>
                <c:pt idx="95">
                  <c:v>0.161409</c:v>
                </c:pt>
                <c:pt idx="96">
                  <c:v>0.602016</c:v>
                </c:pt>
                <c:pt idx="97">
                  <c:v>1.298434</c:v>
                </c:pt>
                <c:pt idx="98">
                  <c:v>-1.764771</c:v>
                </c:pt>
                <c:pt idx="99">
                  <c:v>-0.661649</c:v>
                </c:pt>
                <c:pt idx="100">
                  <c:v>-1.202293</c:v>
                </c:pt>
                <c:pt idx="101">
                  <c:v>3.775414</c:v>
                </c:pt>
                <c:pt idx="102">
                  <c:v>3.654715</c:v>
                </c:pt>
                <c:pt idx="103">
                  <c:v>2.325082</c:v>
                </c:pt>
                <c:pt idx="104">
                  <c:v>-1.037111</c:v>
                </c:pt>
                <c:pt idx="105">
                  <c:v>3.09733</c:v>
                </c:pt>
                <c:pt idx="106">
                  <c:v>0.97442</c:v>
                </c:pt>
                <c:pt idx="107">
                  <c:v>-0.897457</c:v>
                </c:pt>
                <c:pt idx="108">
                  <c:v>0.015257</c:v>
                </c:pt>
                <c:pt idx="109">
                  <c:v>-0.478438</c:v>
                </c:pt>
                <c:pt idx="110">
                  <c:v>0.407466</c:v>
                </c:pt>
                <c:pt idx="111">
                  <c:v>-0.53078</c:v>
                </c:pt>
                <c:pt idx="112">
                  <c:v>-3.021594</c:v>
                </c:pt>
                <c:pt idx="113">
                  <c:v>0.958561</c:v>
                </c:pt>
                <c:pt idx="114">
                  <c:v>0.391476</c:v>
                </c:pt>
                <c:pt idx="115">
                  <c:v>-0.254962</c:v>
                </c:pt>
                <c:pt idx="116">
                  <c:v>0.923115</c:v>
                </c:pt>
                <c:pt idx="117">
                  <c:v>-0.915777</c:v>
                </c:pt>
                <c:pt idx="118">
                  <c:v>2.599628</c:v>
                </c:pt>
                <c:pt idx="119">
                  <c:v>3.280623</c:v>
                </c:pt>
                <c:pt idx="120">
                  <c:v>-1.812636</c:v>
                </c:pt>
                <c:pt idx="121">
                  <c:v>-0.457659</c:v>
                </c:pt>
                <c:pt idx="122">
                  <c:v>-1.406126</c:v>
                </c:pt>
                <c:pt idx="123">
                  <c:v>-1.007327</c:v>
                </c:pt>
                <c:pt idx="124">
                  <c:v>0.773278</c:v>
                </c:pt>
                <c:pt idx="125">
                  <c:v>2.380876999999999</c:v>
                </c:pt>
                <c:pt idx="126">
                  <c:v>-1.377582</c:v>
                </c:pt>
                <c:pt idx="127">
                  <c:v>0.04261</c:v>
                </c:pt>
                <c:pt idx="128">
                  <c:v>-1.125366</c:v>
                </c:pt>
                <c:pt idx="129">
                  <c:v>-2.11946</c:v>
                </c:pt>
                <c:pt idx="130">
                  <c:v>-0.461798</c:v>
                </c:pt>
                <c:pt idx="131">
                  <c:v>-0.208798</c:v>
                </c:pt>
                <c:pt idx="132">
                  <c:v>0.418079</c:v>
                </c:pt>
                <c:pt idx="133">
                  <c:v>2.427673</c:v>
                </c:pt>
                <c:pt idx="134">
                  <c:v>-0.20002</c:v>
                </c:pt>
                <c:pt idx="135">
                  <c:v>-0.308062</c:v>
                </c:pt>
                <c:pt idx="136">
                  <c:v>-1.341818</c:v>
                </c:pt>
                <c:pt idx="137">
                  <c:v>-0.677752</c:v>
                </c:pt>
                <c:pt idx="138">
                  <c:v>-0.11859</c:v>
                </c:pt>
                <c:pt idx="139">
                  <c:v>-0.086817</c:v>
                </c:pt>
                <c:pt idx="140">
                  <c:v>3.331109999999998</c:v>
                </c:pt>
                <c:pt idx="141">
                  <c:v>1.414702</c:v>
                </c:pt>
                <c:pt idx="142">
                  <c:v>0.081842</c:v>
                </c:pt>
                <c:pt idx="143">
                  <c:v>0.69543</c:v>
                </c:pt>
                <c:pt idx="144">
                  <c:v>1.097449</c:v>
                </c:pt>
                <c:pt idx="145">
                  <c:v>-0.722962</c:v>
                </c:pt>
                <c:pt idx="146">
                  <c:v>-0.724252</c:v>
                </c:pt>
                <c:pt idx="147">
                  <c:v>0.073208</c:v>
                </c:pt>
                <c:pt idx="148">
                  <c:v>-0.005148</c:v>
                </c:pt>
                <c:pt idx="149">
                  <c:v>0.329569</c:v>
                </c:pt>
                <c:pt idx="150">
                  <c:v>2.993043999999998</c:v>
                </c:pt>
                <c:pt idx="151">
                  <c:v>2.217274</c:v>
                </c:pt>
                <c:pt idx="152">
                  <c:v>-2.338387</c:v>
                </c:pt>
                <c:pt idx="153">
                  <c:v>6.336513</c:v>
                </c:pt>
                <c:pt idx="154">
                  <c:v>-2.661462999999998</c:v>
                </c:pt>
                <c:pt idx="155">
                  <c:v>-0.269334</c:v>
                </c:pt>
                <c:pt idx="156">
                  <c:v>0.790938</c:v>
                </c:pt>
                <c:pt idx="157">
                  <c:v>1.405917</c:v>
                </c:pt>
                <c:pt idx="158">
                  <c:v>2.459654</c:v>
                </c:pt>
                <c:pt idx="159">
                  <c:v>1.881984</c:v>
                </c:pt>
                <c:pt idx="160">
                  <c:v>0.643146</c:v>
                </c:pt>
                <c:pt idx="161">
                  <c:v>1.447364</c:v>
                </c:pt>
                <c:pt idx="162">
                  <c:v>-0.760211</c:v>
                </c:pt>
                <c:pt idx="163">
                  <c:v>0.722171</c:v>
                </c:pt>
                <c:pt idx="164">
                  <c:v>0.610357</c:v>
                </c:pt>
                <c:pt idx="165">
                  <c:v>-0.153725</c:v>
                </c:pt>
                <c:pt idx="166">
                  <c:v>-0.478652</c:v>
                </c:pt>
                <c:pt idx="167">
                  <c:v>0.646243</c:v>
                </c:pt>
                <c:pt idx="168">
                  <c:v>4.101305</c:v>
                </c:pt>
                <c:pt idx="169">
                  <c:v>0.590283</c:v>
                </c:pt>
                <c:pt idx="170">
                  <c:v>3.624235</c:v>
                </c:pt>
                <c:pt idx="171">
                  <c:v>0.783411</c:v>
                </c:pt>
                <c:pt idx="172">
                  <c:v>1.532297</c:v>
                </c:pt>
                <c:pt idx="173">
                  <c:v>1.635264</c:v>
                </c:pt>
                <c:pt idx="174">
                  <c:v>0.490157</c:v>
                </c:pt>
                <c:pt idx="175">
                  <c:v>0.595618</c:v>
                </c:pt>
                <c:pt idx="176">
                  <c:v>0.491776</c:v>
                </c:pt>
                <c:pt idx="177">
                  <c:v>-0.122752</c:v>
                </c:pt>
                <c:pt idx="178">
                  <c:v>-0.642615</c:v>
                </c:pt>
                <c:pt idx="179">
                  <c:v>-0.072493</c:v>
                </c:pt>
                <c:pt idx="180">
                  <c:v>-0.013627</c:v>
                </c:pt>
                <c:pt idx="181">
                  <c:v>0.125697</c:v>
                </c:pt>
                <c:pt idx="182">
                  <c:v>3.242455999999998</c:v>
                </c:pt>
                <c:pt idx="183">
                  <c:v>1.778418</c:v>
                </c:pt>
                <c:pt idx="184">
                  <c:v>0.569917</c:v>
                </c:pt>
                <c:pt idx="185">
                  <c:v>2.138412999999999</c:v>
                </c:pt>
                <c:pt idx="186">
                  <c:v>0.093971</c:v>
                </c:pt>
                <c:pt idx="187">
                  <c:v>-0.52686</c:v>
                </c:pt>
                <c:pt idx="188">
                  <c:v>-0.611968</c:v>
                </c:pt>
                <c:pt idx="189">
                  <c:v>2.240165</c:v>
                </c:pt>
                <c:pt idx="190">
                  <c:v>5.171741</c:v>
                </c:pt>
                <c:pt idx="191">
                  <c:v>-1.146096</c:v>
                </c:pt>
                <c:pt idx="192">
                  <c:v>-1.09494</c:v>
                </c:pt>
                <c:pt idx="193">
                  <c:v>-0.969947</c:v>
                </c:pt>
                <c:pt idx="194">
                  <c:v>-0.007665</c:v>
                </c:pt>
                <c:pt idx="195">
                  <c:v>0.066294</c:v>
                </c:pt>
                <c:pt idx="196">
                  <c:v>-1.386549</c:v>
                </c:pt>
                <c:pt idx="197">
                  <c:v>0.603283</c:v>
                </c:pt>
                <c:pt idx="198">
                  <c:v>-1.636033</c:v>
                </c:pt>
                <c:pt idx="199">
                  <c:v>0.78446</c:v>
                </c:pt>
                <c:pt idx="200">
                  <c:v>3.411464</c:v>
                </c:pt>
                <c:pt idx="201">
                  <c:v>-1.618711</c:v>
                </c:pt>
                <c:pt idx="202">
                  <c:v>2.231711</c:v>
                </c:pt>
                <c:pt idx="203">
                  <c:v>3.791558999999998</c:v>
                </c:pt>
                <c:pt idx="204">
                  <c:v>1.240004</c:v>
                </c:pt>
                <c:pt idx="205">
                  <c:v>0.689233</c:v>
                </c:pt>
                <c:pt idx="206">
                  <c:v>-0.902075</c:v>
                </c:pt>
                <c:pt idx="207">
                  <c:v>0.991482</c:v>
                </c:pt>
                <c:pt idx="208">
                  <c:v>0.429709</c:v>
                </c:pt>
                <c:pt idx="209">
                  <c:v>-1.74466</c:v>
                </c:pt>
                <c:pt idx="210">
                  <c:v>-0.658812</c:v>
                </c:pt>
                <c:pt idx="211">
                  <c:v>2.261077</c:v>
                </c:pt>
                <c:pt idx="212">
                  <c:v>0.737322</c:v>
                </c:pt>
                <c:pt idx="213">
                  <c:v>-1.452881</c:v>
                </c:pt>
                <c:pt idx="214">
                  <c:v>0.581661</c:v>
                </c:pt>
                <c:pt idx="215">
                  <c:v>0.775434</c:v>
                </c:pt>
                <c:pt idx="216">
                  <c:v>0.473471</c:v>
                </c:pt>
                <c:pt idx="217">
                  <c:v>0.95074</c:v>
                </c:pt>
                <c:pt idx="218">
                  <c:v>-0.011858</c:v>
                </c:pt>
                <c:pt idx="219">
                  <c:v>-2.160203</c:v>
                </c:pt>
                <c:pt idx="220">
                  <c:v>0.323726</c:v>
                </c:pt>
                <c:pt idx="221">
                  <c:v>-0.575701</c:v>
                </c:pt>
                <c:pt idx="222">
                  <c:v>-1.838964</c:v>
                </c:pt>
                <c:pt idx="223">
                  <c:v>-0.579387</c:v>
                </c:pt>
                <c:pt idx="224">
                  <c:v>2.499896999999998</c:v>
                </c:pt>
                <c:pt idx="225">
                  <c:v>1.029072</c:v>
                </c:pt>
                <c:pt idx="226">
                  <c:v>0.296476</c:v>
                </c:pt>
                <c:pt idx="227">
                  <c:v>0.037924</c:v>
                </c:pt>
                <c:pt idx="228">
                  <c:v>-0.668549</c:v>
                </c:pt>
                <c:pt idx="229">
                  <c:v>-0.122424</c:v>
                </c:pt>
                <c:pt idx="230">
                  <c:v>0.139721</c:v>
                </c:pt>
                <c:pt idx="231">
                  <c:v>0.979437</c:v>
                </c:pt>
                <c:pt idx="232">
                  <c:v>0.107784</c:v>
                </c:pt>
                <c:pt idx="233">
                  <c:v>-1.221357</c:v>
                </c:pt>
                <c:pt idx="234">
                  <c:v>1.447929</c:v>
                </c:pt>
                <c:pt idx="235">
                  <c:v>-0.995346</c:v>
                </c:pt>
                <c:pt idx="236">
                  <c:v>-1.629954</c:v>
                </c:pt>
                <c:pt idx="237">
                  <c:v>-1.490907</c:v>
                </c:pt>
                <c:pt idx="238">
                  <c:v>0.791429</c:v>
                </c:pt>
                <c:pt idx="239">
                  <c:v>0.648473</c:v>
                </c:pt>
                <c:pt idx="240">
                  <c:v>1.599945</c:v>
                </c:pt>
                <c:pt idx="241">
                  <c:v>-2.211931</c:v>
                </c:pt>
                <c:pt idx="242">
                  <c:v>1.722236</c:v>
                </c:pt>
                <c:pt idx="243">
                  <c:v>-0.5071</c:v>
                </c:pt>
                <c:pt idx="244">
                  <c:v>-1.346759</c:v>
                </c:pt>
                <c:pt idx="245">
                  <c:v>1.894635</c:v>
                </c:pt>
                <c:pt idx="246">
                  <c:v>-0.201083</c:v>
                </c:pt>
                <c:pt idx="247">
                  <c:v>3.041355</c:v>
                </c:pt>
                <c:pt idx="248">
                  <c:v>0.327943</c:v>
                </c:pt>
                <c:pt idx="249">
                  <c:v>-1.535716</c:v>
                </c:pt>
                <c:pt idx="250">
                  <c:v>-0.691937</c:v>
                </c:pt>
                <c:pt idx="251">
                  <c:v>-1.842999</c:v>
                </c:pt>
                <c:pt idx="252">
                  <c:v>-0.587608</c:v>
                </c:pt>
                <c:pt idx="253">
                  <c:v>1.548054</c:v>
                </c:pt>
                <c:pt idx="254">
                  <c:v>-1.910927</c:v>
                </c:pt>
                <c:pt idx="255">
                  <c:v>-0.654347</c:v>
                </c:pt>
                <c:pt idx="256">
                  <c:v>-1.70832</c:v>
                </c:pt>
                <c:pt idx="257">
                  <c:v>-1.896266</c:v>
                </c:pt>
                <c:pt idx="258">
                  <c:v>-1.58455</c:v>
                </c:pt>
                <c:pt idx="259">
                  <c:v>2.720498</c:v>
                </c:pt>
                <c:pt idx="260">
                  <c:v>-2.800135</c:v>
                </c:pt>
                <c:pt idx="261">
                  <c:v>0.959522</c:v>
                </c:pt>
                <c:pt idx="262">
                  <c:v>2.64331</c:v>
                </c:pt>
                <c:pt idx="263">
                  <c:v>0.732772</c:v>
                </c:pt>
                <c:pt idx="264">
                  <c:v>0.866191</c:v>
                </c:pt>
                <c:pt idx="265">
                  <c:v>-1.037284</c:v>
                </c:pt>
                <c:pt idx="266">
                  <c:v>-1.204343</c:v>
                </c:pt>
                <c:pt idx="267">
                  <c:v>0.527945</c:v>
                </c:pt>
                <c:pt idx="268">
                  <c:v>3.124865999999999</c:v>
                </c:pt>
                <c:pt idx="269">
                  <c:v>1.217307</c:v>
                </c:pt>
                <c:pt idx="270">
                  <c:v>2.555915999999999</c:v>
                </c:pt>
                <c:pt idx="271">
                  <c:v>0.870463</c:v>
                </c:pt>
                <c:pt idx="272">
                  <c:v>0.990098</c:v>
                </c:pt>
                <c:pt idx="273">
                  <c:v>-1.793779</c:v>
                </c:pt>
                <c:pt idx="274">
                  <c:v>-1.217398</c:v>
                </c:pt>
                <c:pt idx="275">
                  <c:v>-1.223426</c:v>
                </c:pt>
                <c:pt idx="276">
                  <c:v>-1.925958</c:v>
                </c:pt>
                <c:pt idx="277">
                  <c:v>0.473284</c:v>
                </c:pt>
                <c:pt idx="278">
                  <c:v>1.241592</c:v>
                </c:pt>
                <c:pt idx="279">
                  <c:v>0.238241</c:v>
                </c:pt>
                <c:pt idx="280">
                  <c:v>-0.950757</c:v>
                </c:pt>
                <c:pt idx="281">
                  <c:v>-0.413573</c:v>
                </c:pt>
                <c:pt idx="282">
                  <c:v>0.946487</c:v>
                </c:pt>
                <c:pt idx="283">
                  <c:v>-0.211583</c:v>
                </c:pt>
                <c:pt idx="284">
                  <c:v>-1.197252</c:v>
                </c:pt>
                <c:pt idx="285">
                  <c:v>0.957485</c:v>
                </c:pt>
                <c:pt idx="286">
                  <c:v>-2.321263</c:v>
                </c:pt>
                <c:pt idx="287">
                  <c:v>0.048203</c:v>
                </c:pt>
                <c:pt idx="288">
                  <c:v>-2.562785</c:v>
                </c:pt>
                <c:pt idx="289">
                  <c:v>-0.448418</c:v>
                </c:pt>
                <c:pt idx="290">
                  <c:v>-0.316936</c:v>
                </c:pt>
                <c:pt idx="291">
                  <c:v>0.154708</c:v>
                </c:pt>
                <c:pt idx="292">
                  <c:v>-1.067659</c:v>
                </c:pt>
                <c:pt idx="293">
                  <c:v>1.629179</c:v>
                </c:pt>
                <c:pt idx="294">
                  <c:v>-0.229883</c:v>
                </c:pt>
                <c:pt idx="295">
                  <c:v>-0.221421</c:v>
                </c:pt>
                <c:pt idx="296">
                  <c:v>1.026892</c:v>
                </c:pt>
                <c:pt idx="297">
                  <c:v>-2.087116</c:v>
                </c:pt>
                <c:pt idx="298">
                  <c:v>0.136548</c:v>
                </c:pt>
                <c:pt idx="299">
                  <c:v>-0.924127</c:v>
                </c:pt>
                <c:pt idx="300">
                  <c:v>-0.051658</c:v>
                </c:pt>
                <c:pt idx="301">
                  <c:v>0.765119</c:v>
                </c:pt>
                <c:pt idx="302">
                  <c:v>-1.2696</c:v>
                </c:pt>
                <c:pt idx="303">
                  <c:v>-0.564824</c:v>
                </c:pt>
                <c:pt idx="304">
                  <c:v>0.977075</c:v>
                </c:pt>
                <c:pt idx="305">
                  <c:v>0.299214</c:v>
                </c:pt>
                <c:pt idx="306">
                  <c:v>-0.071493</c:v>
                </c:pt>
                <c:pt idx="307">
                  <c:v>-1.008829</c:v>
                </c:pt>
                <c:pt idx="308">
                  <c:v>-1.085453</c:v>
                </c:pt>
                <c:pt idx="309">
                  <c:v>2.547453</c:v>
                </c:pt>
                <c:pt idx="310">
                  <c:v>-1.68702</c:v>
                </c:pt>
                <c:pt idx="311">
                  <c:v>-1.762738</c:v>
                </c:pt>
                <c:pt idx="312">
                  <c:v>-1.738704</c:v>
                </c:pt>
                <c:pt idx="313">
                  <c:v>-0.354833</c:v>
                </c:pt>
                <c:pt idx="314">
                  <c:v>-0.198962</c:v>
                </c:pt>
                <c:pt idx="315">
                  <c:v>-0.209457</c:v>
                </c:pt>
                <c:pt idx="316">
                  <c:v>-0.488141</c:v>
                </c:pt>
                <c:pt idx="317">
                  <c:v>-0.827029</c:v>
                </c:pt>
                <c:pt idx="318">
                  <c:v>0.063908</c:v>
                </c:pt>
                <c:pt idx="319">
                  <c:v>-1.394082</c:v>
                </c:pt>
                <c:pt idx="320">
                  <c:v>-5.485838</c:v>
                </c:pt>
                <c:pt idx="321">
                  <c:v>2.580025</c:v>
                </c:pt>
                <c:pt idx="322">
                  <c:v>-1.224285</c:v>
                </c:pt>
                <c:pt idx="323">
                  <c:v>0.953952</c:v>
                </c:pt>
                <c:pt idx="324">
                  <c:v>0.586834</c:v>
                </c:pt>
                <c:pt idx="325">
                  <c:v>-0.422344</c:v>
                </c:pt>
                <c:pt idx="326">
                  <c:v>0.784697</c:v>
                </c:pt>
                <c:pt idx="327">
                  <c:v>0.141847</c:v>
                </c:pt>
                <c:pt idx="328">
                  <c:v>-1.293997</c:v>
                </c:pt>
                <c:pt idx="329">
                  <c:v>-0.076298</c:v>
                </c:pt>
                <c:pt idx="330">
                  <c:v>0.306214</c:v>
                </c:pt>
                <c:pt idx="331">
                  <c:v>0.335383</c:v>
                </c:pt>
                <c:pt idx="332">
                  <c:v>-0.38358</c:v>
                </c:pt>
                <c:pt idx="333">
                  <c:v>-1.404835</c:v>
                </c:pt>
                <c:pt idx="334">
                  <c:v>0.266079</c:v>
                </c:pt>
                <c:pt idx="335">
                  <c:v>-1.091774</c:v>
                </c:pt>
                <c:pt idx="336">
                  <c:v>-0.38974</c:v>
                </c:pt>
                <c:pt idx="337">
                  <c:v>0.944014</c:v>
                </c:pt>
                <c:pt idx="338">
                  <c:v>-1.107433</c:v>
                </c:pt>
                <c:pt idx="339">
                  <c:v>1.688907</c:v>
                </c:pt>
                <c:pt idx="340">
                  <c:v>2.39145399999999</c:v>
                </c:pt>
                <c:pt idx="341">
                  <c:v>-1.184154</c:v>
                </c:pt>
                <c:pt idx="342">
                  <c:v>0.297134</c:v>
                </c:pt>
                <c:pt idx="343">
                  <c:v>-0.759326</c:v>
                </c:pt>
                <c:pt idx="344">
                  <c:v>0.954721</c:v>
                </c:pt>
                <c:pt idx="345">
                  <c:v>1.250411</c:v>
                </c:pt>
                <c:pt idx="346">
                  <c:v>2.131531</c:v>
                </c:pt>
                <c:pt idx="347">
                  <c:v>-0.685549</c:v>
                </c:pt>
                <c:pt idx="348">
                  <c:v>-0.24557</c:v>
                </c:pt>
                <c:pt idx="349">
                  <c:v>-0.552055</c:v>
                </c:pt>
                <c:pt idx="350">
                  <c:v>-0.423622</c:v>
                </c:pt>
                <c:pt idx="351">
                  <c:v>-2.491797</c:v>
                </c:pt>
                <c:pt idx="352">
                  <c:v>-1.320576</c:v>
                </c:pt>
                <c:pt idx="353">
                  <c:v>0.460246</c:v>
                </c:pt>
                <c:pt idx="354">
                  <c:v>-2.063712</c:v>
                </c:pt>
                <c:pt idx="355">
                  <c:v>-1.948871</c:v>
                </c:pt>
                <c:pt idx="356">
                  <c:v>0.624333</c:v>
                </c:pt>
                <c:pt idx="357">
                  <c:v>-0.370399</c:v>
                </c:pt>
                <c:pt idx="358">
                  <c:v>-2.69664399999999</c:v>
                </c:pt>
                <c:pt idx="359">
                  <c:v>0.178997</c:v>
                </c:pt>
                <c:pt idx="360">
                  <c:v>-1.202294</c:v>
                </c:pt>
                <c:pt idx="361">
                  <c:v>-2.435677</c:v>
                </c:pt>
                <c:pt idx="362">
                  <c:v>-0.762117</c:v>
                </c:pt>
                <c:pt idx="363">
                  <c:v>0.347153</c:v>
                </c:pt>
                <c:pt idx="364">
                  <c:v>-1.727845</c:v>
                </c:pt>
                <c:pt idx="365">
                  <c:v>1.149148</c:v>
                </c:pt>
                <c:pt idx="366">
                  <c:v>-0.468473</c:v>
                </c:pt>
                <c:pt idx="367">
                  <c:v>0.763044</c:v>
                </c:pt>
                <c:pt idx="368">
                  <c:v>-1.234749</c:v>
                </c:pt>
                <c:pt idx="369">
                  <c:v>-1.615588</c:v>
                </c:pt>
                <c:pt idx="370">
                  <c:v>-0.188343</c:v>
                </c:pt>
                <c:pt idx="371">
                  <c:v>-0.797151</c:v>
                </c:pt>
                <c:pt idx="372">
                  <c:v>-0.957241</c:v>
                </c:pt>
                <c:pt idx="373">
                  <c:v>2.559178</c:v>
                </c:pt>
                <c:pt idx="374">
                  <c:v>1.09349</c:v>
                </c:pt>
                <c:pt idx="375">
                  <c:v>-0.007329</c:v>
                </c:pt>
                <c:pt idx="376">
                  <c:v>4.683904999999987</c:v>
                </c:pt>
                <c:pt idx="377">
                  <c:v>-0.123093</c:v>
                </c:pt>
                <c:pt idx="378">
                  <c:v>2.379341</c:v>
                </c:pt>
                <c:pt idx="379">
                  <c:v>0.544479</c:v>
                </c:pt>
                <c:pt idx="380">
                  <c:v>-0.88505</c:v>
                </c:pt>
                <c:pt idx="381">
                  <c:v>1.634413</c:v>
                </c:pt>
                <c:pt idx="382">
                  <c:v>-0.313454</c:v>
                </c:pt>
                <c:pt idx="383">
                  <c:v>1.136162</c:v>
                </c:pt>
                <c:pt idx="384">
                  <c:v>1.626688</c:v>
                </c:pt>
                <c:pt idx="385">
                  <c:v>-0.353893</c:v>
                </c:pt>
                <c:pt idx="386">
                  <c:v>-3.160392</c:v>
                </c:pt>
                <c:pt idx="387">
                  <c:v>-0.770838</c:v>
                </c:pt>
                <c:pt idx="388">
                  <c:v>-1.447734</c:v>
                </c:pt>
                <c:pt idx="389">
                  <c:v>-1.743822</c:v>
                </c:pt>
                <c:pt idx="390">
                  <c:v>-3.023743</c:v>
                </c:pt>
                <c:pt idx="391">
                  <c:v>6.118441999999998</c:v>
                </c:pt>
                <c:pt idx="392">
                  <c:v>1.171319</c:v>
                </c:pt>
                <c:pt idx="393">
                  <c:v>1.957108</c:v>
                </c:pt>
                <c:pt idx="394">
                  <c:v>-2.096153999999998</c:v>
                </c:pt>
                <c:pt idx="395">
                  <c:v>0.576587</c:v>
                </c:pt>
                <c:pt idx="396">
                  <c:v>6.350897999999998</c:v>
                </c:pt>
                <c:pt idx="397">
                  <c:v>-1.201986</c:v>
                </c:pt>
                <c:pt idx="398">
                  <c:v>2.950234</c:v>
                </c:pt>
                <c:pt idx="399">
                  <c:v>0.96202</c:v>
                </c:pt>
                <c:pt idx="400">
                  <c:v>2.794965</c:v>
                </c:pt>
                <c:pt idx="401">
                  <c:v>2.750157</c:v>
                </c:pt>
                <c:pt idx="402">
                  <c:v>2.587906</c:v>
                </c:pt>
                <c:pt idx="403">
                  <c:v>0.096407</c:v>
                </c:pt>
                <c:pt idx="404">
                  <c:v>-0.698203</c:v>
                </c:pt>
                <c:pt idx="405">
                  <c:v>-1.652178</c:v>
                </c:pt>
                <c:pt idx="406">
                  <c:v>0.277703</c:v>
                </c:pt>
                <c:pt idx="407">
                  <c:v>0.535235</c:v>
                </c:pt>
                <c:pt idx="408">
                  <c:v>0.6759</c:v>
                </c:pt>
                <c:pt idx="409">
                  <c:v>2.265868</c:v>
                </c:pt>
                <c:pt idx="410">
                  <c:v>-1.198132</c:v>
                </c:pt>
                <c:pt idx="411">
                  <c:v>0.124801</c:v>
                </c:pt>
                <c:pt idx="412">
                  <c:v>1.174367</c:v>
                </c:pt>
                <c:pt idx="413">
                  <c:v>1.751858</c:v>
                </c:pt>
                <c:pt idx="414">
                  <c:v>0.203467</c:v>
                </c:pt>
                <c:pt idx="415">
                  <c:v>0.438309</c:v>
                </c:pt>
                <c:pt idx="416">
                  <c:v>1.490073</c:v>
                </c:pt>
                <c:pt idx="417">
                  <c:v>0.027971</c:v>
                </c:pt>
                <c:pt idx="418">
                  <c:v>-0.732793</c:v>
                </c:pt>
                <c:pt idx="419">
                  <c:v>0.432034</c:v>
                </c:pt>
                <c:pt idx="420">
                  <c:v>0.448707</c:v>
                </c:pt>
                <c:pt idx="421">
                  <c:v>-0.465809</c:v>
                </c:pt>
                <c:pt idx="422">
                  <c:v>2.660076</c:v>
                </c:pt>
                <c:pt idx="423">
                  <c:v>-1.431195</c:v>
                </c:pt>
                <c:pt idx="424">
                  <c:v>-0.785716</c:v>
                </c:pt>
                <c:pt idx="425">
                  <c:v>-1.049933</c:v>
                </c:pt>
                <c:pt idx="426">
                  <c:v>-0.531743</c:v>
                </c:pt>
                <c:pt idx="427">
                  <c:v>0.814066</c:v>
                </c:pt>
                <c:pt idx="428">
                  <c:v>0.703145</c:v>
                </c:pt>
                <c:pt idx="429">
                  <c:v>1.799698</c:v>
                </c:pt>
                <c:pt idx="430">
                  <c:v>-1.820956</c:v>
                </c:pt>
                <c:pt idx="431">
                  <c:v>-0.898873</c:v>
                </c:pt>
                <c:pt idx="432">
                  <c:v>-1.04946</c:v>
                </c:pt>
                <c:pt idx="433">
                  <c:v>-0.514186</c:v>
                </c:pt>
                <c:pt idx="434">
                  <c:v>1.763526</c:v>
                </c:pt>
                <c:pt idx="435">
                  <c:v>2.819090999999998</c:v>
                </c:pt>
                <c:pt idx="436">
                  <c:v>-0.831926</c:v>
                </c:pt>
                <c:pt idx="437">
                  <c:v>-0.571646</c:v>
                </c:pt>
                <c:pt idx="438">
                  <c:v>-0.391105</c:v>
                </c:pt>
                <c:pt idx="439">
                  <c:v>-1.140375</c:v>
                </c:pt>
                <c:pt idx="440">
                  <c:v>0.949371</c:v>
                </c:pt>
                <c:pt idx="441">
                  <c:v>2.264632</c:v>
                </c:pt>
                <c:pt idx="442">
                  <c:v>1.996462</c:v>
                </c:pt>
                <c:pt idx="443">
                  <c:v>-0.134468</c:v>
                </c:pt>
                <c:pt idx="444">
                  <c:v>0.311327</c:v>
                </c:pt>
                <c:pt idx="445">
                  <c:v>-1.553625</c:v>
                </c:pt>
                <c:pt idx="446">
                  <c:v>0.439878</c:v>
                </c:pt>
                <c:pt idx="447">
                  <c:v>2.176410999999999</c:v>
                </c:pt>
                <c:pt idx="448">
                  <c:v>-1.686717</c:v>
                </c:pt>
                <c:pt idx="449">
                  <c:v>-0.959697</c:v>
                </c:pt>
                <c:pt idx="450">
                  <c:v>-1.61423</c:v>
                </c:pt>
                <c:pt idx="451">
                  <c:v>1.864019</c:v>
                </c:pt>
                <c:pt idx="452">
                  <c:v>2.273356</c:v>
                </c:pt>
                <c:pt idx="453">
                  <c:v>0.807165</c:v>
                </c:pt>
                <c:pt idx="454">
                  <c:v>0.835772</c:v>
                </c:pt>
                <c:pt idx="455">
                  <c:v>-1.185262</c:v>
                </c:pt>
                <c:pt idx="456">
                  <c:v>-1.030038</c:v>
                </c:pt>
                <c:pt idx="457">
                  <c:v>0.684588</c:v>
                </c:pt>
                <c:pt idx="458">
                  <c:v>-0.095266</c:v>
                </c:pt>
                <c:pt idx="459">
                  <c:v>-0.635911</c:v>
                </c:pt>
                <c:pt idx="460">
                  <c:v>-1.838349</c:v>
                </c:pt>
                <c:pt idx="461">
                  <c:v>4.24674</c:v>
                </c:pt>
                <c:pt idx="462">
                  <c:v>-0.783785</c:v>
                </c:pt>
                <c:pt idx="463">
                  <c:v>0.894805</c:v>
                </c:pt>
                <c:pt idx="464">
                  <c:v>2.962606</c:v>
                </c:pt>
                <c:pt idx="465">
                  <c:v>-0.519475</c:v>
                </c:pt>
                <c:pt idx="466">
                  <c:v>0.556859</c:v>
                </c:pt>
                <c:pt idx="467">
                  <c:v>0.673479</c:v>
                </c:pt>
                <c:pt idx="468">
                  <c:v>1.218597</c:v>
                </c:pt>
                <c:pt idx="469">
                  <c:v>-2.332583</c:v>
                </c:pt>
                <c:pt idx="470">
                  <c:v>1.284122</c:v>
                </c:pt>
                <c:pt idx="471">
                  <c:v>1.231261</c:v>
                </c:pt>
                <c:pt idx="472">
                  <c:v>0.830237</c:v>
                </c:pt>
                <c:pt idx="473">
                  <c:v>1.160259</c:v>
                </c:pt>
                <c:pt idx="474">
                  <c:v>-0.398863</c:v>
                </c:pt>
                <c:pt idx="475">
                  <c:v>-1.058084</c:v>
                </c:pt>
                <c:pt idx="476">
                  <c:v>2.693081</c:v>
                </c:pt>
                <c:pt idx="477">
                  <c:v>2.645892</c:v>
                </c:pt>
                <c:pt idx="478">
                  <c:v>3.216768</c:v>
                </c:pt>
                <c:pt idx="479">
                  <c:v>-0.344394</c:v>
                </c:pt>
                <c:pt idx="480">
                  <c:v>-0.533089</c:v>
                </c:pt>
                <c:pt idx="481">
                  <c:v>-1.496771</c:v>
                </c:pt>
                <c:pt idx="482">
                  <c:v>0.915184</c:v>
                </c:pt>
                <c:pt idx="483">
                  <c:v>0.406747</c:v>
                </c:pt>
                <c:pt idx="484">
                  <c:v>1.668612</c:v>
                </c:pt>
                <c:pt idx="485">
                  <c:v>-0.401922</c:v>
                </c:pt>
                <c:pt idx="486">
                  <c:v>0.130013</c:v>
                </c:pt>
                <c:pt idx="487">
                  <c:v>-0.062779</c:v>
                </c:pt>
                <c:pt idx="488">
                  <c:v>-0.465658</c:v>
                </c:pt>
                <c:pt idx="489">
                  <c:v>-2.294087</c:v>
                </c:pt>
                <c:pt idx="490">
                  <c:v>1.269646</c:v>
                </c:pt>
                <c:pt idx="491">
                  <c:v>2.245315</c:v>
                </c:pt>
                <c:pt idx="492">
                  <c:v>-1.300689</c:v>
                </c:pt>
                <c:pt idx="493">
                  <c:v>0.153212</c:v>
                </c:pt>
                <c:pt idx="494">
                  <c:v>1.579005</c:v>
                </c:pt>
                <c:pt idx="495">
                  <c:v>0.098476</c:v>
                </c:pt>
                <c:pt idx="496">
                  <c:v>0.792298</c:v>
                </c:pt>
                <c:pt idx="497">
                  <c:v>3.979318</c:v>
                </c:pt>
                <c:pt idx="498">
                  <c:v>0.905812</c:v>
                </c:pt>
                <c:pt idx="499">
                  <c:v>0.29044</c:v>
                </c:pt>
                <c:pt idx="500">
                  <c:v>-1.29823</c:v>
                </c:pt>
                <c:pt idx="501">
                  <c:v>-0.076166</c:v>
                </c:pt>
                <c:pt idx="502">
                  <c:v>-0.754209</c:v>
                </c:pt>
                <c:pt idx="503">
                  <c:v>-2.307545</c:v>
                </c:pt>
                <c:pt idx="504">
                  <c:v>2.417978</c:v>
                </c:pt>
                <c:pt idx="505">
                  <c:v>1.089881</c:v>
                </c:pt>
                <c:pt idx="506">
                  <c:v>2.653432</c:v>
                </c:pt>
                <c:pt idx="507">
                  <c:v>0.223573</c:v>
                </c:pt>
                <c:pt idx="508">
                  <c:v>0.417492</c:v>
                </c:pt>
                <c:pt idx="509">
                  <c:v>2.28439</c:v>
                </c:pt>
                <c:pt idx="510">
                  <c:v>-0.62266</c:v>
                </c:pt>
                <c:pt idx="511">
                  <c:v>-1.245855</c:v>
                </c:pt>
                <c:pt idx="512">
                  <c:v>-0.935278</c:v>
                </c:pt>
                <c:pt idx="513">
                  <c:v>-1.534934</c:v>
                </c:pt>
                <c:pt idx="514">
                  <c:v>-1.341542</c:v>
                </c:pt>
                <c:pt idx="515">
                  <c:v>1.37509</c:v>
                </c:pt>
                <c:pt idx="516">
                  <c:v>-0.396826</c:v>
                </c:pt>
                <c:pt idx="517">
                  <c:v>-0.028021</c:v>
                </c:pt>
                <c:pt idx="518">
                  <c:v>2.157274</c:v>
                </c:pt>
                <c:pt idx="519">
                  <c:v>-1.439544</c:v>
                </c:pt>
                <c:pt idx="520">
                  <c:v>1.113814</c:v>
                </c:pt>
                <c:pt idx="521">
                  <c:v>1.231583</c:v>
                </c:pt>
                <c:pt idx="522">
                  <c:v>-0.968236</c:v>
                </c:pt>
                <c:pt idx="523">
                  <c:v>-1.805965</c:v>
                </c:pt>
                <c:pt idx="524">
                  <c:v>-0.802085</c:v>
                </c:pt>
                <c:pt idx="525">
                  <c:v>-1.037896</c:v>
                </c:pt>
                <c:pt idx="526">
                  <c:v>-0.335318</c:v>
                </c:pt>
                <c:pt idx="527">
                  <c:v>1.990448</c:v>
                </c:pt>
                <c:pt idx="528">
                  <c:v>1.884746</c:v>
                </c:pt>
                <c:pt idx="529">
                  <c:v>-0.031811</c:v>
                </c:pt>
                <c:pt idx="530">
                  <c:v>-1.80274</c:v>
                </c:pt>
                <c:pt idx="531">
                  <c:v>2.080331</c:v>
                </c:pt>
                <c:pt idx="532">
                  <c:v>6.492194999999998</c:v>
                </c:pt>
                <c:pt idx="533">
                  <c:v>-0.985162</c:v>
                </c:pt>
                <c:pt idx="534">
                  <c:v>-0.54549</c:v>
                </c:pt>
                <c:pt idx="535">
                  <c:v>-0.009143</c:v>
                </c:pt>
                <c:pt idx="536">
                  <c:v>-1.053313</c:v>
                </c:pt>
                <c:pt idx="537">
                  <c:v>2.485232</c:v>
                </c:pt>
                <c:pt idx="538">
                  <c:v>1.947099</c:v>
                </c:pt>
                <c:pt idx="539">
                  <c:v>-0.058291</c:v>
                </c:pt>
                <c:pt idx="540">
                  <c:v>-1.576507</c:v>
                </c:pt>
                <c:pt idx="541">
                  <c:v>1.616217</c:v>
                </c:pt>
                <c:pt idx="542">
                  <c:v>1.374548</c:v>
                </c:pt>
                <c:pt idx="543">
                  <c:v>0.643254</c:v>
                </c:pt>
                <c:pt idx="544">
                  <c:v>-0.198749</c:v>
                </c:pt>
                <c:pt idx="545">
                  <c:v>-1.858489</c:v>
                </c:pt>
                <c:pt idx="546">
                  <c:v>4.638749</c:v>
                </c:pt>
                <c:pt idx="547">
                  <c:v>-0.729795</c:v>
                </c:pt>
                <c:pt idx="548">
                  <c:v>-0.151757</c:v>
                </c:pt>
                <c:pt idx="549">
                  <c:v>-0.469361</c:v>
                </c:pt>
                <c:pt idx="550">
                  <c:v>-0.759406</c:v>
                </c:pt>
                <c:pt idx="551">
                  <c:v>-0.891742</c:v>
                </c:pt>
                <c:pt idx="552">
                  <c:v>0.58096</c:v>
                </c:pt>
                <c:pt idx="553">
                  <c:v>-0.862793</c:v>
                </c:pt>
                <c:pt idx="554">
                  <c:v>-0.178051</c:v>
                </c:pt>
                <c:pt idx="555">
                  <c:v>-0.029437</c:v>
                </c:pt>
                <c:pt idx="556">
                  <c:v>0.499134</c:v>
                </c:pt>
                <c:pt idx="557">
                  <c:v>1.440797</c:v>
                </c:pt>
                <c:pt idx="558">
                  <c:v>1.92076</c:v>
                </c:pt>
                <c:pt idx="559">
                  <c:v>-0.092428</c:v>
                </c:pt>
                <c:pt idx="560">
                  <c:v>-0.996568</c:v>
                </c:pt>
                <c:pt idx="561">
                  <c:v>-1.050356</c:v>
                </c:pt>
                <c:pt idx="562">
                  <c:v>-1.086111</c:v>
                </c:pt>
                <c:pt idx="563">
                  <c:v>2.079787</c:v>
                </c:pt>
                <c:pt idx="564">
                  <c:v>-0.861372</c:v>
                </c:pt>
                <c:pt idx="565">
                  <c:v>2.176244</c:v>
                </c:pt>
                <c:pt idx="566">
                  <c:v>0.273486</c:v>
                </c:pt>
                <c:pt idx="567">
                  <c:v>1.936856</c:v>
                </c:pt>
                <c:pt idx="568">
                  <c:v>0.540698</c:v>
                </c:pt>
                <c:pt idx="569">
                  <c:v>0.100596</c:v>
                </c:pt>
                <c:pt idx="570">
                  <c:v>-1.316765</c:v>
                </c:pt>
                <c:pt idx="571">
                  <c:v>-0.498994</c:v>
                </c:pt>
                <c:pt idx="572">
                  <c:v>2.624798</c:v>
                </c:pt>
                <c:pt idx="573">
                  <c:v>1.227819</c:v>
                </c:pt>
                <c:pt idx="574">
                  <c:v>-1.686549</c:v>
                </c:pt>
                <c:pt idx="575">
                  <c:v>-2.521440999999998</c:v>
                </c:pt>
                <c:pt idx="576">
                  <c:v>0.171228</c:v>
                </c:pt>
                <c:pt idx="577">
                  <c:v>-0.509151</c:v>
                </c:pt>
                <c:pt idx="578">
                  <c:v>2.09164299999999</c:v>
                </c:pt>
                <c:pt idx="579">
                  <c:v>-1.868576</c:v>
                </c:pt>
                <c:pt idx="580">
                  <c:v>0.558494</c:v>
                </c:pt>
                <c:pt idx="581">
                  <c:v>-1.699107</c:v>
                </c:pt>
                <c:pt idx="582">
                  <c:v>0.085736</c:v>
                </c:pt>
                <c:pt idx="583">
                  <c:v>0.622761</c:v>
                </c:pt>
                <c:pt idx="584">
                  <c:v>1.18101</c:v>
                </c:pt>
                <c:pt idx="585">
                  <c:v>1.829701</c:v>
                </c:pt>
                <c:pt idx="586">
                  <c:v>-0.491494</c:v>
                </c:pt>
                <c:pt idx="587">
                  <c:v>-0.758516</c:v>
                </c:pt>
                <c:pt idx="588">
                  <c:v>-0.122081</c:v>
                </c:pt>
                <c:pt idx="589">
                  <c:v>-0.106256</c:v>
                </c:pt>
                <c:pt idx="590">
                  <c:v>-0.314006</c:v>
                </c:pt>
                <c:pt idx="591">
                  <c:v>2.479029</c:v>
                </c:pt>
                <c:pt idx="592">
                  <c:v>0.888086</c:v>
                </c:pt>
                <c:pt idx="593">
                  <c:v>-0.275032</c:v>
                </c:pt>
                <c:pt idx="594">
                  <c:v>0.077874</c:v>
                </c:pt>
                <c:pt idx="595">
                  <c:v>3.387342</c:v>
                </c:pt>
                <c:pt idx="596">
                  <c:v>0.715166</c:v>
                </c:pt>
                <c:pt idx="597">
                  <c:v>-0.193625</c:v>
                </c:pt>
                <c:pt idx="598">
                  <c:v>1.684823</c:v>
                </c:pt>
                <c:pt idx="599">
                  <c:v>2.91269</c:v>
                </c:pt>
                <c:pt idx="600">
                  <c:v>2.153121</c:v>
                </c:pt>
                <c:pt idx="601">
                  <c:v>0.111045</c:v>
                </c:pt>
                <c:pt idx="602">
                  <c:v>-0.989386</c:v>
                </c:pt>
                <c:pt idx="603">
                  <c:v>-0.552691</c:v>
                </c:pt>
                <c:pt idx="604">
                  <c:v>-0.289485</c:v>
                </c:pt>
                <c:pt idx="605">
                  <c:v>-0.588947</c:v>
                </c:pt>
                <c:pt idx="606">
                  <c:v>-1.500911</c:v>
                </c:pt>
                <c:pt idx="607">
                  <c:v>-0.291682</c:v>
                </c:pt>
                <c:pt idx="608">
                  <c:v>0.561165</c:v>
                </c:pt>
                <c:pt idx="609">
                  <c:v>1.406411</c:v>
                </c:pt>
                <c:pt idx="610">
                  <c:v>0.872513</c:v>
                </c:pt>
                <c:pt idx="611">
                  <c:v>1.213782</c:v>
                </c:pt>
                <c:pt idx="612">
                  <c:v>0.719304</c:v>
                </c:pt>
                <c:pt idx="613">
                  <c:v>0.625086</c:v>
                </c:pt>
                <c:pt idx="614">
                  <c:v>-0.740685</c:v>
                </c:pt>
                <c:pt idx="615">
                  <c:v>-1.94972</c:v>
                </c:pt>
                <c:pt idx="616">
                  <c:v>-1.579861</c:v>
                </c:pt>
                <c:pt idx="617">
                  <c:v>-1.234221</c:v>
                </c:pt>
                <c:pt idx="618">
                  <c:v>-1.830823</c:v>
                </c:pt>
                <c:pt idx="619">
                  <c:v>0.427842</c:v>
                </c:pt>
                <c:pt idx="620">
                  <c:v>-1.54534</c:v>
                </c:pt>
                <c:pt idx="621">
                  <c:v>0.596573</c:v>
                </c:pt>
                <c:pt idx="622">
                  <c:v>-0.588807</c:v>
                </c:pt>
                <c:pt idx="623">
                  <c:v>1.58665</c:v>
                </c:pt>
                <c:pt idx="624">
                  <c:v>0.790777</c:v>
                </c:pt>
                <c:pt idx="625">
                  <c:v>-2.814516999999999</c:v>
                </c:pt>
                <c:pt idx="626">
                  <c:v>1.269018</c:v>
                </c:pt>
                <c:pt idx="627">
                  <c:v>0.154558</c:v>
                </c:pt>
                <c:pt idx="628">
                  <c:v>-0.553245</c:v>
                </c:pt>
                <c:pt idx="629">
                  <c:v>0.631881</c:v>
                </c:pt>
                <c:pt idx="630">
                  <c:v>-1.674649</c:v>
                </c:pt>
                <c:pt idx="631">
                  <c:v>0.805087</c:v>
                </c:pt>
                <c:pt idx="632">
                  <c:v>0.734213</c:v>
                </c:pt>
                <c:pt idx="633">
                  <c:v>1.697265</c:v>
                </c:pt>
                <c:pt idx="634">
                  <c:v>-0.649937</c:v>
                </c:pt>
                <c:pt idx="635">
                  <c:v>2.089468</c:v>
                </c:pt>
                <c:pt idx="636">
                  <c:v>0.824006</c:v>
                </c:pt>
                <c:pt idx="637">
                  <c:v>-1.362877</c:v>
                </c:pt>
                <c:pt idx="638">
                  <c:v>0.33614</c:v>
                </c:pt>
                <c:pt idx="639">
                  <c:v>-0.367537</c:v>
                </c:pt>
                <c:pt idx="640">
                  <c:v>-0.318539</c:v>
                </c:pt>
                <c:pt idx="641">
                  <c:v>2.108101</c:v>
                </c:pt>
                <c:pt idx="642">
                  <c:v>-0.390733</c:v>
                </c:pt>
                <c:pt idx="643">
                  <c:v>0.808426</c:v>
                </c:pt>
                <c:pt idx="644">
                  <c:v>4.851584999999987</c:v>
                </c:pt>
                <c:pt idx="645">
                  <c:v>0.885801</c:v>
                </c:pt>
                <c:pt idx="646">
                  <c:v>1.105751</c:v>
                </c:pt>
                <c:pt idx="647">
                  <c:v>-0.243797</c:v>
                </c:pt>
                <c:pt idx="648">
                  <c:v>1.631391</c:v>
                </c:pt>
                <c:pt idx="649">
                  <c:v>-0.076456</c:v>
                </c:pt>
                <c:pt idx="650">
                  <c:v>0.130426</c:v>
                </c:pt>
                <c:pt idx="651">
                  <c:v>-1.141553</c:v>
                </c:pt>
                <c:pt idx="652">
                  <c:v>-1.486799</c:v>
                </c:pt>
                <c:pt idx="653">
                  <c:v>-1.922199</c:v>
                </c:pt>
                <c:pt idx="654">
                  <c:v>0.581807</c:v>
                </c:pt>
                <c:pt idx="655">
                  <c:v>2.664001</c:v>
                </c:pt>
                <c:pt idx="656">
                  <c:v>4.438671</c:v>
                </c:pt>
                <c:pt idx="657">
                  <c:v>0.760015</c:v>
                </c:pt>
                <c:pt idx="658">
                  <c:v>0.590638</c:v>
                </c:pt>
                <c:pt idx="659">
                  <c:v>-0.677643</c:v>
                </c:pt>
                <c:pt idx="660">
                  <c:v>-1.276323</c:v>
                </c:pt>
                <c:pt idx="661">
                  <c:v>2.053447999999999</c:v>
                </c:pt>
                <c:pt idx="662">
                  <c:v>1.102315</c:v>
                </c:pt>
                <c:pt idx="663">
                  <c:v>1.793568</c:v>
                </c:pt>
                <c:pt idx="664">
                  <c:v>-0.065423</c:v>
                </c:pt>
                <c:pt idx="665">
                  <c:v>-2.248484</c:v>
                </c:pt>
                <c:pt idx="666">
                  <c:v>-0.269418</c:v>
                </c:pt>
                <c:pt idx="667">
                  <c:v>0.642146</c:v>
                </c:pt>
                <c:pt idx="668">
                  <c:v>-0.123986</c:v>
                </c:pt>
                <c:pt idx="669">
                  <c:v>0.928563</c:v>
                </c:pt>
                <c:pt idx="670">
                  <c:v>0.76736</c:v>
                </c:pt>
                <c:pt idx="671">
                  <c:v>-0.742969</c:v>
                </c:pt>
                <c:pt idx="672">
                  <c:v>-0.783735</c:v>
                </c:pt>
                <c:pt idx="673">
                  <c:v>-1.30484</c:v>
                </c:pt>
                <c:pt idx="674">
                  <c:v>0.269294</c:v>
                </c:pt>
                <c:pt idx="675">
                  <c:v>2.017275999999999</c:v>
                </c:pt>
                <c:pt idx="676">
                  <c:v>3.097146</c:v>
                </c:pt>
                <c:pt idx="677">
                  <c:v>1.196987</c:v>
                </c:pt>
                <c:pt idx="678">
                  <c:v>0.647662</c:v>
                </c:pt>
                <c:pt idx="679">
                  <c:v>1.969234</c:v>
                </c:pt>
                <c:pt idx="680">
                  <c:v>-0.763934</c:v>
                </c:pt>
                <c:pt idx="681">
                  <c:v>-0.984002</c:v>
                </c:pt>
                <c:pt idx="682">
                  <c:v>-1.318046</c:v>
                </c:pt>
                <c:pt idx="683">
                  <c:v>1.107196</c:v>
                </c:pt>
                <c:pt idx="684">
                  <c:v>-0.343519</c:v>
                </c:pt>
                <c:pt idx="685">
                  <c:v>-1.658541</c:v>
                </c:pt>
                <c:pt idx="686">
                  <c:v>2.418555</c:v>
                </c:pt>
                <c:pt idx="687">
                  <c:v>-1.650942</c:v>
                </c:pt>
                <c:pt idx="688">
                  <c:v>-0.594533</c:v>
                </c:pt>
                <c:pt idx="689">
                  <c:v>0.064276</c:v>
                </c:pt>
                <c:pt idx="690">
                  <c:v>-0.228816</c:v>
                </c:pt>
                <c:pt idx="691">
                  <c:v>0.286997</c:v>
                </c:pt>
                <c:pt idx="692">
                  <c:v>0.299034</c:v>
                </c:pt>
                <c:pt idx="693">
                  <c:v>-0.222173</c:v>
                </c:pt>
                <c:pt idx="694">
                  <c:v>-0.592467</c:v>
                </c:pt>
                <c:pt idx="695">
                  <c:v>0.536592</c:v>
                </c:pt>
                <c:pt idx="696">
                  <c:v>-1.300439</c:v>
                </c:pt>
                <c:pt idx="697">
                  <c:v>-0.81671</c:v>
                </c:pt>
                <c:pt idx="698">
                  <c:v>0.125881</c:v>
                </c:pt>
                <c:pt idx="699">
                  <c:v>-0.954547</c:v>
                </c:pt>
                <c:pt idx="700">
                  <c:v>-1.379793</c:v>
                </c:pt>
                <c:pt idx="701">
                  <c:v>1.959706</c:v>
                </c:pt>
                <c:pt idx="702">
                  <c:v>-1.056585</c:v>
                </c:pt>
                <c:pt idx="703">
                  <c:v>-0.075</c:v>
                </c:pt>
                <c:pt idx="704">
                  <c:v>0.711882</c:v>
                </c:pt>
                <c:pt idx="705">
                  <c:v>2.639584</c:v>
                </c:pt>
                <c:pt idx="706">
                  <c:v>-0.497589</c:v>
                </c:pt>
                <c:pt idx="707">
                  <c:v>2.328539</c:v>
                </c:pt>
                <c:pt idx="708">
                  <c:v>-0.756827</c:v>
                </c:pt>
                <c:pt idx="709">
                  <c:v>-0.224685</c:v>
                </c:pt>
                <c:pt idx="710">
                  <c:v>0.101919</c:v>
                </c:pt>
                <c:pt idx="711">
                  <c:v>2.028843</c:v>
                </c:pt>
                <c:pt idx="712">
                  <c:v>-0.929423</c:v>
                </c:pt>
                <c:pt idx="713">
                  <c:v>-0.182494</c:v>
                </c:pt>
                <c:pt idx="714">
                  <c:v>-0.743757</c:v>
                </c:pt>
                <c:pt idx="715">
                  <c:v>-0.663355</c:v>
                </c:pt>
                <c:pt idx="716">
                  <c:v>0.225337</c:v>
                </c:pt>
                <c:pt idx="717">
                  <c:v>-1.897871</c:v>
                </c:pt>
                <c:pt idx="718">
                  <c:v>0.157066</c:v>
                </c:pt>
                <c:pt idx="719">
                  <c:v>0.369059</c:v>
                </c:pt>
                <c:pt idx="720">
                  <c:v>0.795276</c:v>
                </c:pt>
                <c:pt idx="721">
                  <c:v>0.357566</c:v>
                </c:pt>
                <c:pt idx="722">
                  <c:v>0.312742</c:v>
                </c:pt>
                <c:pt idx="723">
                  <c:v>0.553839</c:v>
                </c:pt>
                <c:pt idx="724">
                  <c:v>0.587585</c:v>
                </c:pt>
                <c:pt idx="725">
                  <c:v>-0.607893</c:v>
                </c:pt>
                <c:pt idx="726">
                  <c:v>-2.768237</c:v>
                </c:pt>
                <c:pt idx="727">
                  <c:v>-1.706919</c:v>
                </c:pt>
                <c:pt idx="728">
                  <c:v>0.379155</c:v>
                </c:pt>
                <c:pt idx="729">
                  <c:v>-0.948744</c:v>
                </c:pt>
                <c:pt idx="730">
                  <c:v>1.26918</c:v>
                </c:pt>
                <c:pt idx="731">
                  <c:v>-1.259388</c:v>
                </c:pt>
                <c:pt idx="732">
                  <c:v>-0.67545</c:v>
                </c:pt>
                <c:pt idx="733">
                  <c:v>0.899358</c:v>
                </c:pt>
                <c:pt idx="734">
                  <c:v>-0.71365</c:v>
                </c:pt>
                <c:pt idx="735">
                  <c:v>-0.732858</c:v>
                </c:pt>
                <c:pt idx="736">
                  <c:v>1.186745</c:v>
                </c:pt>
                <c:pt idx="737">
                  <c:v>-1.568655</c:v>
                </c:pt>
                <c:pt idx="738">
                  <c:v>-0.954869</c:v>
                </c:pt>
                <c:pt idx="739">
                  <c:v>1.073695</c:v>
                </c:pt>
                <c:pt idx="740">
                  <c:v>1.012992</c:v>
                </c:pt>
                <c:pt idx="741">
                  <c:v>-2.296723</c:v>
                </c:pt>
                <c:pt idx="742">
                  <c:v>1.105557</c:v>
                </c:pt>
                <c:pt idx="743">
                  <c:v>0.324724</c:v>
                </c:pt>
                <c:pt idx="744">
                  <c:v>0.707202</c:v>
                </c:pt>
                <c:pt idx="745">
                  <c:v>-0.742501</c:v>
                </c:pt>
                <c:pt idx="746">
                  <c:v>-0.360918</c:v>
                </c:pt>
                <c:pt idx="747">
                  <c:v>2.652067</c:v>
                </c:pt>
                <c:pt idx="748">
                  <c:v>0.154532</c:v>
                </c:pt>
                <c:pt idx="749">
                  <c:v>-0.419037</c:v>
                </c:pt>
                <c:pt idx="750">
                  <c:v>0.595101</c:v>
                </c:pt>
                <c:pt idx="751">
                  <c:v>-1.89808</c:v>
                </c:pt>
                <c:pt idx="752">
                  <c:v>-1.139225</c:v>
                </c:pt>
                <c:pt idx="753">
                  <c:v>1.134752</c:v>
                </c:pt>
                <c:pt idx="754">
                  <c:v>-1.166143</c:v>
                </c:pt>
                <c:pt idx="755">
                  <c:v>-0.328335</c:v>
                </c:pt>
                <c:pt idx="756">
                  <c:v>-0.399088</c:v>
                </c:pt>
                <c:pt idx="757">
                  <c:v>2.614367</c:v>
                </c:pt>
                <c:pt idx="758">
                  <c:v>-0.400215</c:v>
                </c:pt>
                <c:pt idx="759">
                  <c:v>0.178242</c:v>
                </c:pt>
                <c:pt idx="760">
                  <c:v>-1.10231</c:v>
                </c:pt>
                <c:pt idx="761">
                  <c:v>-1.552239</c:v>
                </c:pt>
                <c:pt idx="762">
                  <c:v>1.813545</c:v>
                </c:pt>
                <c:pt idx="763">
                  <c:v>1.416548</c:v>
                </c:pt>
                <c:pt idx="764">
                  <c:v>0.91748</c:v>
                </c:pt>
                <c:pt idx="765">
                  <c:v>4.664773999999989</c:v>
                </c:pt>
                <c:pt idx="766">
                  <c:v>-1.958819</c:v>
                </c:pt>
                <c:pt idx="767">
                  <c:v>-1.174962</c:v>
                </c:pt>
                <c:pt idx="768">
                  <c:v>1.10395</c:v>
                </c:pt>
                <c:pt idx="769">
                  <c:v>-0.613037</c:v>
                </c:pt>
                <c:pt idx="770">
                  <c:v>-1.44015</c:v>
                </c:pt>
                <c:pt idx="771">
                  <c:v>2.813731</c:v>
                </c:pt>
                <c:pt idx="772">
                  <c:v>-1.942971</c:v>
                </c:pt>
                <c:pt idx="773">
                  <c:v>-1.033095</c:v>
                </c:pt>
                <c:pt idx="774">
                  <c:v>-0.094103</c:v>
                </c:pt>
                <c:pt idx="775">
                  <c:v>0.170144</c:v>
                </c:pt>
                <c:pt idx="776">
                  <c:v>2.619823999999999</c:v>
                </c:pt>
                <c:pt idx="777">
                  <c:v>0.715456</c:v>
                </c:pt>
                <c:pt idx="778">
                  <c:v>-3.048428</c:v>
                </c:pt>
                <c:pt idx="779">
                  <c:v>0.027098</c:v>
                </c:pt>
                <c:pt idx="780">
                  <c:v>-0.702286</c:v>
                </c:pt>
                <c:pt idx="781">
                  <c:v>-0.013405</c:v>
                </c:pt>
                <c:pt idx="782">
                  <c:v>-0.781922</c:v>
                </c:pt>
                <c:pt idx="783">
                  <c:v>1.238141</c:v>
                </c:pt>
                <c:pt idx="784">
                  <c:v>-0.762698</c:v>
                </c:pt>
                <c:pt idx="785">
                  <c:v>2.238011</c:v>
                </c:pt>
                <c:pt idx="786">
                  <c:v>-0.208805</c:v>
                </c:pt>
                <c:pt idx="787">
                  <c:v>1.196546</c:v>
                </c:pt>
                <c:pt idx="788">
                  <c:v>2.04409</c:v>
                </c:pt>
                <c:pt idx="789">
                  <c:v>0.227276</c:v>
                </c:pt>
                <c:pt idx="790">
                  <c:v>1.56732</c:v>
                </c:pt>
                <c:pt idx="791">
                  <c:v>0.462335</c:v>
                </c:pt>
                <c:pt idx="792">
                  <c:v>0.484569</c:v>
                </c:pt>
                <c:pt idx="793">
                  <c:v>0.64912</c:v>
                </c:pt>
                <c:pt idx="794">
                  <c:v>-0.853497</c:v>
                </c:pt>
                <c:pt idx="795">
                  <c:v>-1.793525</c:v>
                </c:pt>
                <c:pt idx="796">
                  <c:v>-0.721501</c:v>
                </c:pt>
                <c:pt idx="797">
                  <c:v>0.792454</c:v>
                </c:pt>
                <c:pt idx="798">
                  <c:v>-0.867827</c:v>
                </c:pt>
                <c:pt idx="799">
                  <c:v>0.805329</c:v>
                </c:pt>
                <c:pt idx="800">
                  <c:v>-2.266025</c:v>
                </c:pt>
                <c:pt idx="801">
                  <c:v>0.538244</c:v>
                </c:pt>
                <c:pt idx="802">
                  <c:v>0.912114</c:v>
                </c:pt>
                <c:pt idx="803">
                  <c:v>-1.50288</c:v>
                </c:pt>
                <c:pt idx="804">
                  <c:v>-1.312458</c:v>
                </c:pt>
                <c:pt idx="805">
                  <c:v>-0.300103</c:v>
                </c:pt>
                <c:pt idx="806">
                  <c:v>-0.257372</c:v>
                </c:pt>
                <c:pt idx="807">
                  <c:v>1.462885</c:v>
                </c:pt>
                <c:pt idx="808">
                  <c:v>-0.407572</c:v>
                </c:pt>
                <c:pt idx="809">
                  <c:v>-1.915062</c:v>
                </c:pt>
                <c:pt idx="810">
                  <c:v>2.87114</c:v>
                </c:pt>
                <c:pt idx="811">
                  <c:v>0.247116</c:v>
                </c:pt>
                <c:pt idx="812">
                  <c:v>-1.67818</c:v>
                </c:pt>
                <c:pt idx="813">
                  <c:v>0.656641</c:v>
                </c:pt>
                <c:pt idx="814">
                  <c:v>-0.752927</c:v>
                </c:pt>
                <c:pt idx="815">
                  <c:v>-0.170016</c:v>
                </c:pt>
                <c:pt idx="816">
                  <c:v>-0.71999</c:v>
                </c:pt>
                <c:pt idx="817">
                  <c:v>-1.510386</c:v>
                </c:pt>
                <c:pt idx="818">
                  <c:v>1.290114</c:v>
                </c:pt>
                <c:pt idx="819">
                  <c:v>7.648204</c:v>
                </c:pt>
                <c:pt idx="820">
                  <c:v>-0.110808</c:v>
                </c:pt>
                <c:pt idx="821">
                  <c:v>0.236738</c:v>
                </c:pt>
                <c:pt idx="822">
                  <c:v>-0.809455</c:v>
                </c:pt>
                <c:pt idx="823">
                  <c:v>0.348627</c:v>
                </c:pt>
                <c:pt idx="824">
                  <c:v>0.445359</c:v>
                </c:pt>
                <c:pt idx="825">
                  <c:v>1.76981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121228928"/>
        <c:axId val="-2121222656"/>
      </c:scatterChart>
      <c:valAx>
        <c:axId val="-2121228928"/>
        <c:scaling>
          <c:orientation val="minMax"/>
          <c:max val="7.0"/>
          <c:min val="2.3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dk1">
                  <a:lumMod val="5000"/>
                  <a:lumOff val="95000"/>
                </a:schemeClr>
              </a:solidFill>
              <a:round/>
            </a:ln>
            <a:effectLst/>
          </c:spPr>
        </c:min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0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 smtClean="0"/>
                  <a:t>Doppler Velocity (m/s)</a:t>
                </a:r>
                <a:endParaRPr lang="en-US" dirty="0"/>
              </a:p>
            </c:rich>
          </c:tx>
          <c:layout>
            <c:manualLayout>
              <c:xMode val="edge"/>
              <c:yMode val="edge"/>
              <c:x val="0.354499854184894"/>
              <c:y val="0.879124306132964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General" sourceLinked="0"/>
        <c:majorTickMark val="out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21222656"/>
        <c:crossesAt val="-6.0"/>
        <c:crossBetween val="midCat"/>
        <c:majorUnit val="0.5"/>
      </c:valAx>
      <c:valAx>
        <c:axId val="-2121222656"/>
        <c:scaling>
          <c:orientation val="minMax"/>
          <c:max val="6.0"/>
          <c:min val="-6.0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dk1">
                  <a:lumMod val="5000"/>
                  <a:lumOff val="95000"/>
                </a:schemeClr>
              </a:solidFill>
              <a:round/>
            </a:ln>
            <a:effectLst/>
          </c:spPr>
        </c:min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0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 smtClean="0"/>
                  <a:t>Aortic Root Z-Score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out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21228928"/>
        <c:crosses val="autoZero"/>
        <c:crossBetween val="midCat"/>
        <c:majorUnit val="2.0"/>
      </c:valAx>
      <c:spPr>
        <a:noFill/>
        <a:ln>
          <a:solidFill>
            <a:schemeClr val="tx1"/>
          </a:solidFill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 sz="2000">
          <a:solidFill>
            <a:schemeClr val="tx1"/>
          </a:solidFill>
        </a:defRPr>
      </a:pPr>
      <a:endParaRPr lang="en-US"/>
    </a:p>
  </c:txPr>
  <c:externalData r:id="rId1">
    <c:autoUpdate val="0"/>
  </c:externalData>
</c:chartSpace>
</file>

<file path=ppt/media/image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media/media1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9A59A0-BC5B-439F-A396-2ECEE88401E9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B5DD43-AD9C-4925-805C-48C4A97F02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7316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Hinge Points</a:t>
            </a:r>
          </a:p>
          <a:p>
            <a:r>
              <a:rPr lang="en-US" dirty="0" smtClean="0"/>
              <a:t>Engineering</a:t>
            </a:r>
            <a:r>
              <a:rPr lang="en-US" baseline="0" dirty="0" smtClean="0"/>
              <a:t> lingo “Angle of Repose”  as the leaflets “lean” into each other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B5DD43-AD9C-4925-805C-48C4A97F02E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0398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Leaflets lean against each</a:t>
            </a:r>
            <a:r>
              <a:rPr lang="en-US" baseline="0" dirty="0" smtClean="0"/>
              <a:t> other as the valve closes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7F1A82-E00D-B141-ABB4-CB80356EA86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6527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827 patients</a:t>
            </a:r>
            <a:r>
              <a:rPr lang="en-US" baseline="0" dirty="0" smtClean="0"/>
              <a:t> from Kinetics database (OHSU Echo Lab, 2013-16). Searched all patients who had (1) </a:t>
            </a:r>
            <a:r>
              <a:rPr lang="en-US" baseline="0" dirty="0" err="1" smtClean="0"/>
              <a:t>Ao</a:t>
            </a:r>
            <a:r>
              <a:rPr lang="en-US" baseline="0" dirty="0" smtClean="0"/>
              <a:t> Root Diameter (2DE via ASE guidelines, BSA-adjusted), (2) continuous wave </a:t>
            </a:r>
            <a:r>
              <a:rPr lang="en-US" baseline="0" dirty="0" err="1" smtClean="0"/>
              <a:t>doppler</a:t>
            </a:r>
            <a:r>
              <a:rPr lang="en-US" baseline="0" dirty="0" smtClean="0"/>
              <a:t> velocities. AS is defined by Doppler velocity &gt; 2.0 m/s.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Study</a:t>
            </a:r>
          </a:p>
          <a:p>
            <a:r>
              <a:rPr lang="en-US" baseline="0" dirty="0" err="1" smtClean="0"/>
              <a:t>Cntrls</a:t>
            </a:r>
            <a:r>
              <a:rPr lang="en-US" baseline="0" dirty="0" smtClean="0"/>
              <a:t>: Normal tricuspid, competent (no insufficiency) and no stenosis by definition</a:t>
            </a:r>
          </a:p>
          <a:p>
            <a:r>
              <a:rPr lang="en-US" baseline="0" dirty="0" err="1" smtClean="0"/>
              <a:t>Abn</a:t>
            </a:r>
            <a:r>
              <a:rPr lang="en-US" baseline="0" dirty="0" smtClean="0"/>
              <a:t>: Bicuspid, tricuspid, stenosis, non stenosis, </a:t>
            </a:r>
            <a:r>
              <a:rPr lang="en-US" baseline="0" dirty="0" err="1" smtClean="0"/>
              <a:t>incompetant</a:t>
            </a:r>
            <a:r>
              <a:rPr lang="en-US" baseline="0" dirty="0" smtClean="0"/>
              <a:t>, etc.</a:t>
            </a:r>
          </a:p>
          <a:p>
            <a:endParaRPr lang="en-US" baseline="0" dirty="0" smtClean="0"/>
          </a:p>
          <a:p>
            <a:r>
              <a:rPr lang="en-US" baseline="0" dirty="0" smtClean="0"/>
              <a:t>A new hope, us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570E91-8E05-A540-92FD-4BECF362E2D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6546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Centroid.</a:t>
            </a:r>
            <a:r>
              <a:rPr lang="en-US" baseline="0" dirty="0" smtClean="0"/>
              <a:t> Put in picture of normal valve to define our nomenclature.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7F1A82-E00D-B141-ABB4-CB80356EA86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4722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04971-E966-4FC6-8256-3AA3410C9ACB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B783D-4AF6-4241-B7A6-7E69641F2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480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04971-E966-4FC6-8256-3AA3410C9ACB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B783D-4AF6-4241-B7A6-7E69641F2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8339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04971-E966-4FC6-8256-3AA3410C9ACB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B783D-4AF6-4241-B7A6-7E69641F2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753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04971-E966-4FC6-8256-3AA3410C9ACB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B783D-4AF6-4241-B7A6-7E69641F2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7598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04971-E966-4FC6-8256-3AA3410C9ACB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B783D-4AF6-4241-B7A6-7E69641F2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0523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04971-E966-4FC6-8256-3AA3410C9ACB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B783D-4AF6-4241-B7A6-7E69641F2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4099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04971-E966-4FC6-8256-3AA3410C9ACB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B783D-4AF6-4241-B7A6-7E69641F2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9415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04971-E966-4FC6-8256-3AA3410C9ACB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B783D-4AF6-4241-B7A6-7E69641F2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5039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04971-E966-4FC6-8256-3AA3410C9ACB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B783D-4AF6-4241-B7A6-7E69641F2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0706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04971-E966-4FC6-8256-3AA3410C9ACB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B783D-4AF6-4241-B7A6-7E69641F2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5153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04971-E966-4FC6-8256-3AA3410C9ACB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B783D-4AF6-4241-B7A6-7E69641F2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3916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004971-E966-4FC6-8256-3AA3410C9ACB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AB783D-4AF6-4241-B7A6-7E69641F2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88688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1.gif"/><Relationship Id="rId2" Type="http://schemas.openxmlformats.org/officeDocument/2006/relationships/video" Target="../media/media1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4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tiff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/>
          <a:lstStyle/>
          <a:p>
            <a:r>
              <a:rPr lang="en-US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Aortic Valve: Mechanical Role</a:t>
            </a:r>
            <a:endParaRPr lang="en-US" b="1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4" name="220px-Aortic_valve.gif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62400" y="1295400"/>
            <a:ext cx="4927600" cy="4525963"/>
          </a:xfrm>
        </p:spPr>
      </p:pic>
      <p:sp>
        <p:nvSpPr>
          <p:cNvPr id="5" name="TextBox 4"/>
          <p:cNvSpPr txBox="1"/>
          <p:nvPr/>
        </p:nvSpPr>
        <p:spPr>
          <a:xfrm>
            <a:off x="1066800" y="6400800"/>
            <a:ext cx="47096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From https://en.wikipedia.org/wiki/Aortic_valve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046967" y="6052531"/>
            <a:ext cx="15928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Pig aortic valve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81001" y="1198704"/>
            <a:ext cx="33528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Valve Motion: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Highly Dynamic, valve opens and closes ~ 40 million times/year in response to flow!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Cyclic mechanical stress and strain </a:t>
            </a:r>
          </a:p>
          <a:p>
            <a:r>
              <a:rPr lang="en-US" sz="2400" b="1" dirty="0" smtClean="0"/>
              <a:t>Characteristics: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Strength &amp; durability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Geometry and structure essential for proper valve function.</a:t>
            </a:r>
          </a:p>
        </p:txBody>
      </p:sp>
    </p:spTree>
    <p:extLst>
      <p:ext uri="{BB962C8B-B14F-4D97-AF65-F5344CB8AC3E}">
        <p14:creationId xmlns:p14="http://schemas.microsoft.com/office/powerpoint/2010/main" val="831172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75" t="33709" r="22207" b="14741"/>
          <a:stretch/>
        </p:blipFill>
        <p:spPr>
          <a:xfrm>
            <a:off x="2732468" y="1600200"/>
            <a:ext cx="3567448" cy="353524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600" y="6248400"/>
            <a:ext cx="458983" cy="38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123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600" y="6248400"/>
            <a:ext cx="458983" cy="381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5166" y="548390"/>
            <a:ext cx="6073667" cy="5761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00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53340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Limits of valve surface area</a:t>
            </a:r>
            <a:br>
              <a:rPr lang="en-US" b="1" dirty="0" smtClean="0"/>
            </a:b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600200"/>
            <a:ext cx="8915400" cy="4525963"/>
          </a:xfrm>
        </p:spPr>
        <p:txBody>
          <a:bodyPr>
            <a:normAutofit/>
          </a:bodyPr>
          <a:lstStyle/>
          <a:p>
            <a:pPr marL="57150" indent="0">
              <a:buNone/>
            </a:pPr>
            <a:r>
              <a:rPr lang="en-US" b="1" dirty="0" smtClean="0"/>
              <a:t>Lower limit</a:t>
            </a:r>
          </a:p>
          <a:p>
            <a:r>
              <a:rPr lang="en-US" dirty="0" smtClean="0"/>
              <a:t>Competent (diastole): area of coaptation</a:t>
            </a:r>
          </a:p>
          <a:p>
            <a:r>
              <a:rPr lang="en-US" dirty="0" smtClean="0"/>
              <a:t>Not stenotic (systole): orifice area</a:t>
            </a:r>
          </a:p>
          <a:p>
            <a:endParaRPr lang="en-US" dirty="0"/>
          </a:p>
          <a:p>
            <a:pPr marL="57150" indent="0">
              <a:buNone/>
            </a:pPr>
            <a:r>
              <a:rPr lang="en-US" b="1" dirty="0" smtClean="0"/>
              <a:t>Upper limit</a:t>
            </a:r>
          </a:p>
          <a:p>
            <a:r>
              <a:rPr lang="en-US" dirty="0"/>
              <a:t>C</a:t>
            </a:r>
            <a:r>
              <a:rPr lang="en-US" dirty="0" smtClean="0"/>
              <a:t>oronary blood flow: “caught between a rock and                 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                                      a hard place”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600" y="6248400"/>
            <a:ext cx="458983" cy="38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454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Aortic root diameter is unaffected by the severity of aortic stenosis (n = 827)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00817392"/>
              </p:ext>
            </p:extLst>
          </p:nvPr>
        </p:nvGraphicFramePr>
        <p:xfrm>
          <a:off x="628650" y="1825625"/>
          <a:ext cx="7600950" cy="41941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600" y="6248400"/>
            <a:ext cx="458983" cy="38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8954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4: Create valve based on mirroring of aortic sinus geometry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05/03/16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Prediction of functional aortic valve using sinus geometry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D89DAE-2A4A-8447-87B1-F2BA7801FF05}" type="slidenum">
              <a:rPr lang="en-US" smtClean="0"/>
              <a:t>6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806" y="2838574"/>
            <a:ext cx="4114800" cy="255259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3450" y="2838573"/>
            <a:ext cx="4114800" cy="2552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925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5</a:t>
            </a:r>
            <a:r>
              <a:rPr lang="en-US" dirty="0" smtClean="0"/>
              <a:t>: Calculate coaptation area/overlap volumes, orifice size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05/03/16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Prediction of functional aortic valve using sinus geometry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D89DAE-2A4A-8447-87B1-F2BA7801FF05}" type="slidenum">
              <a:rPr lang="en-US" smtClean="0"/>
              <a:t>7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539" y="2791552"/>
            <a:ext cx="4114800" cy="2534153"/>
          </a:xfrm>
          <a:prstGeom prst="rect">
            <a:avLst/>
          </a:prstGeom>
        </p:spPr>
      </p:pic>
      <p:pic>
        <p:nvPicPr>
          <p:cNvPr id="9" name="Content Placeholder 6"/>
          <p:cNvPicPr>
            <a:picLocks noChangeAspect="1"/>
          </p:cNvPicPr>
          <p:nvPr/>
        </p:nvPicPr>
        <p:blipFill rotWithShape="1">
          <a:blip r:embed="rId4"/>
          <a:srcRect l="20138" t="24787" r="23747"/>
          <a:stretch/>
        </p:blipFill>
        <p:spPr>
          <a:xfrm>
            <a:off x="8197046" y="857250"/>
            <a:ext cx="921174" cy="123467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7725" y="2839240"/>
            <a:ext cx="4114800" cy="2552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48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10906</TotalTime>
  <Words>283</Words>
  <Application>Microsoft Macintosh PowerPoint</Application>
  <PresentationFormat>On-screen Show (4:3)</PresentationFormat>
  <Paragraphs>45</Paragraphs>
  <Slides>7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Calibri</vt:lpstr>
      <vt:lpstr>Arial</vt:lpstr>
      <vt:lpstr>Office Theme</vt:lpstr>
      <vt:lpstr>Aortic Valve: Mechanical Role</vt:lpstr>
      <vt:lpstr>PowerPoint Presentation</vt:lpstr>
      <vt:lpstr>PowerPoint Presentation</vt:lpstr>
      <vt:lpstr>Limits of valve surface area </vt:lpstr>
      <vt:lpstr>Aortic root diameter is unaffected by the severity of aortic stenosis (n = 827)</vt:lpstr>
      <vt:lpstr>Methods</vt:lpstr>
      <vt:lpstr>Methods</vt:lpstr>
    </vt:vector>
  </TitlesOfParts>
  <Company>OHSU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G. Michael Silberbach</dc:creator>
  <cp:lastModifiedBy>Microsoft Office User</cp:lastModifiedBy>
  <cp:revision>65</cp:revision>
  <dcterms:created xsi:type="dcterms:W3CDTF">2016-05-07T18:35:20Z</dcterms:created>
  <dcterms:modified xsi:type="dcterms:W3CDTF">2016-11-22T09:01:17Z</dcterms:modified>
</cp:coreProperties>
</file>

<file path=docProps/thumbnail.jpeg>
</file>